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61" r:id="rId4"/>
    <p:sldId id="257" r:id="rId5"/>
    <p:sldId id="267" r:id="rId6"/>
    <p:sldId id="256" r:id="rId7"/>
    <p:sldId id="268" r:id="rId8"/>
    <p:sldId id="258" r:id="rId9"/>
    <p:sldId id="269" r:id="rId10"/>
    <p:sldId id="259" r:id="rId11"/>
    <p:sldId id="263" r:id="rId12"/>
    <p:sldId id="265" r:id="rId13"/>
    <p:sldId id="262" r:id="rId14"/>
    <p:sldId id="264" r:id="rId15"/>
    <p:sldId id="274" r:id="rId16"/>
    <p:sldId id="271" r:id="rId17"/>
    <p:sldId id="276" r:id="rId18"/>
    <p:sldId id="278" r:id="rId19"/>
    <p:sldId id="279" r:id="rId20"/>
    <p:sldId id="280" r:id="rId21"/>
    <p:sldId id="270" r:id="rId22"/>
    <p:sldId id="272" r:id="rId23"/>
    <p:sldId id="273" r:id="rId24"/>
    <p:sldId id="260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C0510-22C0-BB88-2F52-3CC198B99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F411AD-0175-A835-D8C6-761E90A95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E54BDD-B92F-B583-95B0-8BFE3805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1E0AC9-6B58-AD35-248C-E7BA077F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E76AA-D117-F4B8-0F23-2E913BED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25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0A1D17-89B0-C5F5-1BEB-C413506E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D1E37E9-7B6D-8A8D-BB15-3A829D899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3BA28D-B136-4B50-502C-5DC30491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D32B55-0E37-D801-FE7F-D76E3106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3882E0-DAC4-5DDE-B040-5D7C5180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0E9643-88D0-4484-77A1-E966A2408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F3243D-E97A-46AC-63AC-33449D725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5F7F40-310C-17EE-6D82-07B9D0E6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2A5384-BDC0-3348-A70F-B2412122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1D1A4-132B-B62F-60A3-45E2C3DB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16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3D251-3696-79DC-096C-BAF3D5A0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6BC6DF-3F64-CDA2-0C3C-86286C7F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1AB1A8-451F-B54B-F7EC-63493164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D93997-5A6D-5EED-8C7C-77DCF5BC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E9826F-A5DC-8483-0EDE-1106AEE5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1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794E1-A995-8F34-593B-9BE691C9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F0C28D-16A6-650C-F7CC-1C98B80C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13C825-6879-1EF8-6B54-8B777DCD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2A0FD6-C492-A7C0-AA78-B3BB656F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E539D2-7B85-127D-2AE9-B6B7C46E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8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7BDA7-2BB1-4006-28BC-3BCD3517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06AD1D-5CDC-73C9-7402-0BC046BC4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C6D13F-5463-4E5B-AA63-5FC340988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B9FD08-CDAA-CF41-3917-0B82E1D2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0B749C-6331-06C1-C0FA-8B507C2E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F53795-9D36-0AEE-A6F3-CAD07155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8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0B9AC-4A5A-C9DA-5EB8-47E37A67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55548C-6ABA-79BC-CE50-0124FC2E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080D32E-AB5D-D0B2-E6EE-72D777068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194B55-6B8C-0CA9-D8B2-13ADF9E21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0EB8E-A7D8-C228-8391-6A6F3E614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C7B49F-90FC-319C-B0C3-FF3072CC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3CFFE0-FDBD-22B4-3CE3-E32EE736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15EBD0-A1F2-458B-2D94-E1308B1B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33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EABAA-0F68-A5C1-CDA7-82C0BC8C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0EFF9F-770C-A710-DC3D-9779A5D5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943D60-FEE3-E62F-BD3A-6D600515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CFD7F6-4FB9-FE39-025F-7982D17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1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A3EFF06-E6D2-CCEE-195A-702568D5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180CF9-3BE9-A867-C18E-27714394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3C01AE-A606-9B38-999D-2CDD6811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0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ADD467-C932-D644-1F18-503F00CC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4F3BBA-1643-8D1A-0873-8A032976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6361D9-9BD5-8906-EEC9-F53A707DC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96E151-1A5C-D7FF-CF01-632A8427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5425F4-6960-7678-9184-E1A8E70E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19A39-1B0E-D43F-A1DA-8253E33B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27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43A8D-3FC9-03D9-FB44-1A214A97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52F1623-6AA2-F538-25A9-8ABF3232F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397950-5F5D-8582-2B84-035641D8B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24C829-7357-277C-6039-ED8ABCFA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D4209C-86CC-9E3C-7FDE-BA0D9424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B5DAB5-EB9F-6A0F-1106-1141D03F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5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9BFF1F-BAD8-20FE-5D31-04048188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C83500-06CE-F550-E61B-867720F1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280636-C187-5471-8CE0-55DE43024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5A36-1E48-4DD5-BC5C-82F2A87A71B5}" type="datetimeFigureOut">
              <a:rPr kumimoji="1" lang="ja-JP" altLang="en-US" smtClean="0"/>
              <a:t>2022/9/17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DF29C6-17CA-6EB5-5944-583DE3A63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9D7568-B00A-3076-8D14-8FEA54F22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E65F0-FA9C-40CA-BBE5-078E3AED4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1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219DD-FA97-B198-F5C8-AD4388441241}"/>
              </a:ext>
            </a:extLst>
          </p:cNvPr>
          <p:cNvSpPr txBox="1"/>
          <p:nvPr/>
        </p:nvSpPr>
        <p:spPr>
          <a:xfrm>
            <a:off x="3695343" y="2459504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b="1" dirty="0"/>
              <a:t>乾杯</a:t>
            </a:r>
            <a:endParaRPr kumimoji="1" lang="en-US" altLang="ja-JP" sz="6000" b="1" dirty="0"/>
          </a:p>
          <a:p>
            <a:pPr algn="ctr"/>
            <a:r>
              <a:rPr lang="ja-JP" altLang="en-US" sz="6000" b="1" dirty="0"/>
              <a:t>（</a:t>
            </a:r>
            <a:r>
              <a:rPr kumimoji="1" lang="ja-JP" altLang="en-US" sz="6000" b="1" dirty="0"/>
              <a:t>会長挨拶）</a:t>
            </a:r>
          </a:p>
        </p:txBody>
      </p:sp>
    </p:spTree>
    <p:extLst>
      <p:ext uri="{BB962C8B-B14F-4D97-AF65-F5344CB8AC3E}">
        <p14:creationId xmlns:p14="http://schemas.microsoft.com/office/powerpoint/2010/main" val="410904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21AC84-5481-C9D5-0D89-60F4B709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0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A01BE8-FACC-6FB8-FD1E-92FF5F91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1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2189F78-8D30-A6A0-DA08-7EE6000EB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4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0ED1C5C-D639-8B64-7120-0EDE3419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3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5B910C-128E-C990-5337-87E1411C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219DD-FA97-B198-F5C8-AD4388441241}"/>
              </a:ext>
            </a:extLst>
          </p:cNvPr>
          <p:cNvSpPr txBox="1"/>
          <p:nvPr/>
        </p:nvSpPr>
        <p:spPr>
          <a:xfrm>
            <a:off x="2541188" y="2459504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b="1" dirty="0"/>
              <a:t>先生方・会員から</a:t>
            </a:r>
          </a:p>
        </p:txBody>
      </p:sp>
    </p:spTree>
    <p:extLst>
      <p:ext uri="{BB962C8B-B14F-4D97-AF65-F5344CB8AC3E}">
        <p14:creationId xmlns:p14="http://schemas.microsoft.com/office/powerpoint/2010/main" val="86580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626E58-C608-3F43-25B4-A921A8EF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66C23A-7C6A-81CA-00B7-C8C1973C5F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997" y="1432267"/>
            <a:ext cx="7099495" cy="3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D5D797-6040-797B-2D10-D13855C381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831" y="1266092"/>
            <a:ext cx="7690337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6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D06934-84AE-2855-5B07-F6FF038E6F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371600"/>
            <a:ext cx="7315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C71F279-7E55-A730-2459-182AFA545D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609" y="1357092"/>
            <a:ext cx="7366782" cy="41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8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7727ED-E57A-66AC-111C-3D8D73544D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62" y="1246309"/>
            <a:ext cx="7760676" cy="43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219DD-FA97-B198-F5C8-AD4388441241}"/>
              </a:ext>
            </a:extLst>
          </p:cNvPr>
          <p:cNvSpPr txBox="1"/>
          <p:nvPr/>
        </p:nvSpPr>
        <p:spPr>
          <a:xfrm>
            <a:off x="4080067" y="245950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dirty="0"/>
              <a:t>記念写真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24290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C5EACF7-116C-F453-BD31-C823AD8A2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4D97DDF-5323-409C-B2CA-795D27F822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C0EFEE-D9AF-8DC4-ED0B-6031C3E9CA6C}"/>
              </a:ext>
            </a:extLst>
          </p:cNvPr>
          <p:cNvSpPr txBox="1"/>
          <p:nvPr/>
        </p:nvSpPr>
        <p:spPr>
          <a:xfrm>
            <a:off x="4464789" y="2459504"/>
            <a:ext cx="2492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b="1" dirty="0"/>
              <a:t>ＥＯＦ</a:t>
            </a:r>
          </a:p>
        </p:txBody>
      </p:sp>
    </p:spTree>
    <p:extLst>
      <p:ext uri="{BB962C8B-B14F-4D97-AF65-F5344CB8AC3E}">
        <p14:creationId xmlns:p14="http://schemas.microsoft.com/office/powerpoint/2010/main" val="277633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1AA816-6FA6-25F1-0F66-2FE2D8BC7F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121BF3B-EBB8-CB79-AE42-63B1584829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219DD-FA97-B198-F5C8-AD4388441241}"/>
              </a:ext>
            </a:extLst>
          </p:cNvPr>
          <p:cNvSpPr txBox="1"/>
          <p:nvPr/>
        </p:nvSpPr>
        <p:spPr>
          <a:xfrm>
            <a:off x="4464784" y="2459504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大学近況</a:t>
            </a:r>
            <a:br>
              <a:rPr kumimoji="1" lang="en-US" altLang="ja-JP" sz="6000" b="1" dirty="0"/>
            </a:br>
            <a:r>
              <a:rPr kumimoji="1" lang="ja-JP" altLang="en-US" sz="6000" b="1" dirty="0"/>
              <a:t>澤江先生</a:t>
            </a:r>
          </a:p>
        </p:txBody>
      </p:sp>
    </p:spTree>
    <p:extLst>
      <p:ext uri="{BB962C8B-B14F-4D97-AF65-F5344CB8AC3E}">
        <p14:creationId xmlns:p14="http://schemas.microsoft.com/office/powerpoint/2010/main" val="148850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43EC1686-F8EE-3E50-8FB5-C1D6035B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219DD-FA97-B198-F5C8-AD4388441241}"/>
              </a:ext>
            </a:extLst>
          </p:cNvPr>
          <p:cNvSpPr txBox="1"/>
          <p:nvPr/>
        </p:nvSpPr>
        <p:spPr>
          <a:xfrm>
            <a:off x="4464784" y="2459504"/>
            <a:ext cx="2492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dirty="0"/>
              <a:t>講演</a:t>
            </a:r>
            <a:br>
              <a:rPr kumimoji="1" lang="en-US" altLang="ja-JP" sz="6000" b="1" dirty="0"/>
            </a:br>
            <a:r>
              <a:rPr lang="ja-JP" altLang="en-US" sz="6000" b="1" dirty="0"/>
              <a:t>森</a:t>
            </a:r>
            <a:r>
              <a:rPr kumimoji="1" lang="ja-JP" altLang="en-US" sz="6000" b="1" dirty="0"/>
              <a:t>先生</a:t>
            </a:r>
          </a:p>
        </p:txBody>
      </p:sp>
    </p:spTree>
    <p:extLst>
      <p:ext uri="{BB962C8B-B14F-4D97-AF65-F5344CB8AC3E}">
        <p14:creationId xmlns:p14="http://schemas.microsoft.com/office/powerpoint/2010/main" val="409735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7811B05-31D0-B356-BAD0-FCB60E50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219DD-FA97-B198-F5C8-AD4388441241}"/>
              </a:ext>
            </a:extLst>
          </p:cNvPr>
          <p:cNvSpPr txBox="1"/>
          <p:nvPr/>
        </p:nvSpPr>
        <p:spPr>
          <a:xfrm>
            <a:off x="3695345" y="2459504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b="1" dirty="0"/>
              <a:t>質疑・応答</a:t>
            </a:r>
          </a:p>
        </p:txBody>
      </p:sp>
    </p:spTree>
    <p:extLst>
      <p:ext uri="{BB962C8B-B14F-4D97-AF65-F5344CB8AC3E}">
        <p14:creationId xmlns:p14="http://schemas.microsoft.com/office/powerpoint/2010/main" val="292797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</Words>
  <Application>Microsoft Office PowerPoint</Application>
  <PresentationFormat>ワイド画面</PresentationFormat>
  <Paragraphs>8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MAEZONO kenji</dc:creator>
  <cp:lastModifiedBy>MAEZONO kenji</cp:lastModifiedBy>
  <cp:revision>19</cp:revision>
  <dcterms:created xsi:type="dcterms:W3CDTF">2022-09-17T05:04:03Z</dcterms:created>
  <dcterms:modified xsi:type="dcterms:W3CDTF">2022-09-17T08:28:25Z</dcterms:modified>
</cp:coreProperties>
</file>