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8" r:id="rId1"/>
    <p:sldMasterId id="2147483811" r:id="rId2"/>
  </p:sldMasterIdLst>
  <p:notesMasterIdLst>
    <p:notesMasterId r:id="rId12"/>
  </p:notesMasterIdLst>
  <p:sldIdLst>
    <p:sldId id="264" r:id="rId3"/>
    <p:sldId id="258" r:id="rId4"/>
    <p:sldId id="270" r:id="rId5"/>
    <p:sldId id="266" r:id="rId6"/>
    <p:sldId id="265" r:id="rId7"/>
    <p:sldId id="267" r:id="rId8"/>
    <p:sldId id="268" r:id="rId9"/>
    <p:sldId id="269" r:id="rId10"/>
    <p:sldId id="272" r:id="rId11"/>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p:scale>
          <a:sx n="59" d="100"/>
          <a:sy n="59" d="100"/>
        </p:scale>
        <p:origin x="-355"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71800" cy="49901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1"/>
            <a:ext cx="2971800" cy="499011"/>
          </a:xfrm>
          <a:prstGeom prst="rect">
            <a:avLst/>
          </a:prstGeom>
        </p:spPr>
        <p:txBody>
          <a:bodyPr vert="horz" lIns="91440" tIns="45720" rIns="91440" bIns="45720" rtlCol="0"/>
          <a:lstStyle>
            <a:lvl1pPr algn="r">
              <a:defRPr sz="1200"/>
            </a:lvl1pPr>
          </a:lstStyle>
          <a:p>
            <a:fld id="{C90AE4EF-359A-43E3-9E0A-D6742A780267}" type="datetimeFigureOut">
              <a:rPr kumimoji="1" lang="ja-JP" altLang="en-US" smtClean="0"/>
              <a:t>2021/11/28</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901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0"/>
          </a:xfrm>
          <a:prstGeom prst="rect">
            <a:avLst/>
          </a:prstGeom>
        </p:spPr>
        <p:txBody>
          <a:bodyPr vert="horz" lIns="91440" tIns="45720" rIns="91440" bIns="45720" rtlCol="0" anchor="b"/>
          <a:lstStyle>
            <a:lvl1pPr algn="r">
              <a:defRPr sz="1200"/>
            </a:lvl1pPr>
          </a:lstStyle>
          <a:p>
            <a:fld id="{D2320180-A3D0-48CB-8FCA-D6FAE655E675}" type="slidenum">
              <a:rPr kumimoji="1" lang="ja-JP" altLang="en-US" smtClean="0"/>
              <a:t>‹#›</a:t>
            </a:fld>
            <a:endParaRPr kumimoji="1" lang="ja-JP" altLang="en-US"/>
          </a:p>
        </p:txBody>
      </p:sp>
    </p:spTree>
    <p:extLst>
      <p:ext uri="{BB962C8B-B14F-4D97-AF65-F5344CB8AC3E}">
        <p14:creationId xmlns:p14="http://schemas.microsoft.com/office/powerpoint/2010/main" val="4092999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4972" y="1457872"/>
            <a:ext cx="8637073" cy="2618554"/>
          </a:xfrm>
        </p:spPr>
        <p:txBody>
          <a:bodyPr bIns="0" anchor="b">
            <a:normAutofit/>
          </a:bodyPr>
          <a:lstStyle>
            <a:lvl1pPr algn="l">
              <a:defRPr sz="6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14973" y="4309985"/>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5A70053-CCE5-48E7-8215-5383C0EDACC7}" type="datetime1">
              <a:rPr kumimoji="1" lang="ja-JP" altLang="en-US" smtClean="0"/>
              <a:t>2021/11/28</a:t>
            </a:fld>
            <a:endParaRPr kumimoji="1" lang="ja-JP" altLang="en-US"/>
          </a:p>
        </p:txBody>
      </p:sp>
      <p:sp>
        <p:nvSpPr>
          <p:cNvPr id="5" name="Footer Placeholder 4"/>
          <p:cNvSpPr>
            <a:spLocks noGrp="1"/>
          </p:cNvSpPr>
          <p:nvPr>
            <p:ph type="ftr" sz="quarter" idx="11"/>
          </p:nvPr>
        </p:nvSpPr>
        <p:spPr>
          <a:xfrm>
            <a:off x="5010355" y="329308"/>
            <a:ext cx="2046309" cy="309200"/>
          </a:xfrm>
        </p:spPr>
        <p:txBody>
          <a:bodyPr/>
          <a:lstStyle/>
          <a:p>
            <a:endParaRPr kumimoji="1" lang="ja-JP" altLang="en-US" dirty="0"/>
          </a:p>
        </p:txBody>
      </p:sp>
      <p:sp>
        <p:nvSpPr>
          <p:cNvPr id="6" name="Slide Number Placeholder 5"/>
          <p:cNvSpPr>
            <a:spLocks noGrp="1"/>
          </p:cNvSpPr>
          <p:nvPr>
            <p:ph type="sldNum" sz="quarter" idx="12"/>
          </p:nvPr>
        </p:nvSpPr>
        <p:spPr>
          <a:xfrm>
            <a:off x="9924392" y="134930"/>
            <a:ext cx="811019" cy="503578"/>
          </a:xfrm>
        </p:spPr>
        <p:txBody>
          <a:bodyPr/>
          <a:lstStyle/>
          <a:p>
            <a:fld id="{B4F043D4-2F0F-4B41-B8C8-9387FD9A761D}" type="slidenum">
              <a:rPr kumimoji="1" lang="ja-JP" altLang="en-US" smtClean="0"/>
              <a:t>‹#›</a:t>
            </a:fld>
            <a:endParaRPr kumimoji="1" lang="ja-JP" altLang="en-US" dirty="0"/>
          </a:p>
        </p:txBody>
      </p:sp>
      <p:cxnSp>
        <p:nvCxnSpPr>
          <p:cNvPr id="8" name="直線コネクタ 7">
            <a:extLst>
              <a:ext uri="{FF2B5EF4-FFF2-40B4-BE49-F238E27FC236}">
                <a16:creationId xmlns="" xmlns:a16="http://schemas.microsoft.com/office/drawing/2014/main" id="{F84F6E80-066D-4D79-BF18-C473AC42E403}"/>
              </a:ext>
            </a:extLst>
          </p:cNvPr>
          <p:cNvCxnSpPr>
            <a:cxnSpLocks/>
          </p:cNvCxnSpPr>
          <p:nvPr userDrawn="1"/>
        </p:nvCxnSpPr>
        <p:spPr>
          <a:xfrm>
            <a:off x="1614147" y="1406387"/>
            <a:ext cx="10481733"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48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53C99A-6229-4D91-A398-4C51B0DDD764}" type="datetime1">
              <a:rPr kumimoji="1" lang="ja-JP" altLang="en-US" smtClean="0"/>
              <a:t>2021/11/28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4F043D4-2F0F-4B41-B8C8-9387FD9A761D}" type="slidenum">
              <a:rPr kumimoji="1" lang="ja-JP" altLang="en-US" smtClean="0"/>
              <a:t>‹#›</a:t>
            </a:fld>
            <a:endParaRPr kumimoji="1" lang="ja-JP" alt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166281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D6FFB8D2-5526-4D84-8DE9-79767C1DCF54}" type="datetime1">
              <a:rPr kumimoji="1" lang="ja-JP" altLang="en-US" smtClean="0"/>
              <a:t>2021/11/28</a:t>
            </a:fld>
            <a:endParaRPr kumimoji="1" lang="ja-JP" altLang="en-US"/>
          </a:p>
        </p:txBody>
      </p:sp>
      <p:sp>
        <p:nvSpPr>
          <p:cNvPr id="6" name="Footer Placeholder 5"/>
          <p:cNvSpPr>
            <a:spLocks noGrp="1"/>
          </p:cNvSpPr>
          <p:nvPr>
            <p:ph type="ftr" sz="quarter" idx="11"/>
          </p:nvPr>
        </p:nvSpPr>
        <p:spPr>
          <a:xfrm>
            <a:off x="1125300" y="318640"/>
            <a:ext cx="4877818" cy="320931"/>
          </a:xfrm>
        </p:spPr>
        <p:txBody>
          <a:bodyPr/>
          <a:lstStyle/>
          <a:p>
            <a:endParaRPr kumimoji="1" lang="ja-JP" altLang="en-US"/>
          </a:p>
        </p:txBody>
      </p:sp>
      <p:sp>
        <p:nvSpPr>
          <p:cNvPr id="7" name="Slide Number Placeholder 6"/>
          <p:cNvSpPr>
            <a:spLocks noGrp="1"/>
          </p:cNvSpPr>
          <p:nvPr>
            <p:ph type="sldNum" sz="quarter" idx="12"/>
          </p:nvPr>
        </p:nvSpPr>
        <p:spPr>
          <a:xfrm>
            <a:off x="6176794" y="137408"/>
            <a:ext cx="811019" cy="503578"/>
          </a:xfrm>
        </p:spPr>
        <p:txBody>
          <a:bodyPr/>
          <a:lstStyle/>
          <a:p>
            <a:fld id="{B4F043D4-2F0F-4B41-B8C8-9387FD9A761D}" type="slidenum">
              <a:rPr kumimoji="1" lang="ja-JP" altLang="en-US" smtClean="0"/>
              <a:t>‹#›</a:t>
            </a:fld>
            <a:endParaRPr kumimoji="1" lang="ja-JP" alt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4047976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DC5A9B-5682-46E2-B8AA-591306BF02F4}" type="datetime1">
              <a:rPr kumimoji="1" lang="ja-JP" altLang="en-US" smtClean="0"/>
              <a:t>2021/11/28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F043D4-2F0F-4B41-B8C8-9387FD9A761D}" type="slidenum">
              <a:rPr kumimoji="1" lang="ja-JP" altLang="en-US" smtClean="0"/>
              <a:t>‹#›</a:t>
            </a:fld>
            <a:endParaRPr kumimoji="1" lang="ja-JP" alt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0040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261268-AEEB-47FF-8FC0-17DA181D5DC6}" type="datetime1">
              <a:rPr kumimoji="1" lang="ja-JP" altLang="en-US" smtClean="0"/>
              <a:t>2021/11/28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F043D4-2F0F-4B41-B8C8-9387FD9A761D}" type="slidenum">
              <a:rPr kumimoji="1" lang="ja-JP" altLang="en-US" smtClean="0"/>
              <a:t>‹#›</a:t>
            </a:fld>
            <a:endParaRPr kumimoji="1" lang="ja-JP" alt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78335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CBBBBCF-37C1-45D7-B5AD-EA1D56B5467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 xmlns:a16="http://schemas.microsoft.com/office/drawing/2014/main" id="{F748E189-1DE6-46E2-8E95-FE166AFA8E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 xmlns:a16="http://schemas.microsoft.com/office/drawing/2014/main" id="{C0BB4B6F-1E74-4B4C-9C12-BC9765DE5461}"/>
              </a:ext>
            </a:extLst>
          </p:cNvPr>
          <p:cNvSpPr>
            <a:spLocks noGrp="1"/>
          </p:cNvSpPr>
          <p:nvPr>
            <p:ph type="dt" sz="half" idx="10"/>
          </p:nvPr>
        </p:nvSpPr>
        <p:spPr/>
        <p:txBody>
          <a:bodyPr/>
          <a:lstStyle/>
          <a:p>
            <a:fld id="{CCEF5879-8B41-47DA-B22E-191E01369B07}" type="datetimeFigureOut">
              <a:rPr kumimoji="1" lang="ja-JP" altLang="en-US" smtClean="0"/>
              <a:t>2021/11/28</a:t>
            </a:fld>
            <a:endParaRPr kumimoji="1" lang="ja-JP" altLang="en-US"/>
          </a:p>
        </p:txBody>
      </p:sp>
      <p:sp>
        <p:nvSpPr>
          <p:cNvPr id="5" name="フッター プレースホルダー 4">
            <a:extLst>
              <a:ext uri="{FF2B5EF4-FFF2-40B4-BE49-F238E27FC236}">
                <a16:creationId xmlns="" xmlns:a16="http://schemas.microsoft.com/office/drawing/2014/main" id="{8FCB5E49-BC24-453E-87DD-4135746E1A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E3503ED2-2AF8-4343-89F8-400B2D489547}"/>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3521443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864C9EE-6131-4291-BDED-FD798147D2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0CC23865-B856-4F6A-84C8-37A748E8E3F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C9ABC084-51C6-45FE-A564-6DA47115F954}"/>
              </a:ext>
            </a:extLst>
          </p:cNvPr>
          <p:cNvSpPr>
            <a:spLocks noGrp="1"/>
          </p:cNvSpPr>
          <p:nvPr>
            <p:ph type="dt" sz="half" idx="10"/>
          </p:nvPr>
        </p:nvSpPr>
        <p:spPr/>
        <p:txBody>
          <a:bodyPr/>
          <a:lstStyle/>
          <a:p>
            <a:fld id="{CCEF5879-8B41-47DA-B22E-191E01369B07}" type="datetimeFigureOut">
              <a:rPr kumimoji="1" lang="ja-JP" altLang="en-US" smtClean="0"/>
              <a:t>2021/11/28</a:t>
            </a:fld>
            <a:endParaRPr kumimoji="1" lang="ja-JP" altLang="en-US"/>
          </a:p>
        </p:txBody>
      </p:sp>
      <p:sp>
        <p:nvSpPr>
          <p:cNvPr id="5" name="フッター プレースホルダー 4">
            <a:extLst>
              <a:ext uri="{FF2B5EF4-FFF2-40B4-BE49-F238E27FC236}">
                <a16:creationId xmlns="" xmlns:a16="http://schemas.microsoft.com/office/drawing/2014/main" id="{A9D096AC-5886-43BF-BF49-F7B7EE818D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D733DEC6-3141-4962-B576-6E971DFB6ED3}"/>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4221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2EC56AC-B523-4B3A-B5B8-C64C7F50144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6DDAE88B-3118-485C-BD06-C1D9D6033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 xmlns:a16="http://schemas.microsoft.com/office/drawing/2014/main" id="{94145748-C872-471A-9578-0D92379E55E0}"/>
              </a:ext>
            </a:extLst>
          </p:cNvPr>
          <p:cNvSpPr>
            <a:spLocks noGrp="1"/>
          </p:cNvSpPr>
          <p:nvPr>
            <p:ph type="dt" sz="half" idx="10"/>
          </p:nvPr>
        </p:nvSpPr>
        <p:spPr/>
        <p:txBody>
          <a:bodyPr/>
          <a:lstStyle/>
          <a:p>
            <a:fld id="{CCEF5879-8B41-47DA-B22E-191E01369B07}" type="datetimeFigureOut">
              <a:rPr kumimoji="1" lang="ja-JP" altLang="en-US" smtClean="0"/>
              <a:t>2021/11/28</a:t>
            </a:fld>
            <a:endParaRPr kumimoji="1" lang="ja-JP" altLang="en-US"/>
          </a:p>
        </p:txBody>
      </p:sp>
      <p:sp>
        <p:nvSpPr>
          <p:cNvPr id="5" name="フッター プレースホルダー 4">
            <a:extLst>
              <a:ext uri="{FF2B5EF4-FFF2-40B4-BE49-F238E27FC236}">
                <a16:creationId xmlns="" xmlns:a16="http://schemas.microsoft.com/office/drawing/2014/main" id="{87720303-5F6A-4B4C-B987-72F678799D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864A0A2E-90A5-4DC2-83F4-0C1FE8B2D640}"/>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1313191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A633A0E-1595-4C41-A08C-60733C1A6D7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0133696E-2B5A-4587-A55D-5054273EEDF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 xmlns:a16="http://schemas.microsoft.com/office/drawing/2014/main" id="{1DCB6E57-A1ED-4163-AAD9-4935988BAB7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 xmlns:a16="http://schemas.microsoft.com/office/drawing/2014/main" id="{B8CB6860-4446-41B4-884D-3C5CA99F50E0}"/>
              </a:ext>
            </a:extLst>
          </p:cNvPr>
          <p:cNvSpPr>
            <a:spLocks noGrp="1"/>
          </p:cNvSpPr>
          <p:nvPr>
            <p:ph type="dt" sz="half" idx="10"/>
          </p:nvPr>
        </p:nvSpPr>
        <p:spPr/>
        <p:txBody>
          <a:bodyPr/>
          <a:lstStyle/>
          <a:p>
            <a:fld id="{CCEF5879-8B41-47DA-B22E-191E01369B07}" type="datetimeFigureOut">
              <a:rPr kumimoji="1" lang="ja-JP" altLang="en-US" smtClean="0"/>
              <a:t>2021/11/28</a:t>
            </a:fld>
            <a:endParaRPr kumimoji="1" lang="ja-JP" altLang="en-US"/>
          </a:p>
        </p:txBody>
      </p:sp>
      <p:sp>
        <p:nvSpPr>
          <p:cNvPr id="6" name="フッター プレースホルダー 5">
            <a:extLst>
              <a:ext uri="{FF2B5EF4-FFF2-40B4-BE49-F238E27FC236}">
                <a16:creationId xmlns="" xmlns:a16="http://schemas.microsoft.com/office/drawing/2014/main" id="{B418E1EE-011C-4D7B-BAF4-702306843A0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FF21A3C5-E092-4B09-A464-C8E4135C7171}"/>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3989320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213A311-D6E6-406D-BBF9-36FF6E43B28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2E4B3753-C417-46D3-8E18-D54CC88093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 xmlns:a16="http://schemas.microsoft.com/office/drawing/2014/main" id="{679697FC-844D-4222-8C96-501B685B0F8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 xmlns:a16="http://schemas.microsoft.com/office/drawing/2014/main" id="{39696787-F2F3-434F-8B0C-CABE56851D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 xmlns:a16="http://schemas.microsoft.com/office/drawing/2014/main" id="{7BF5A417-D0A0-47BD-993B-BD2B2B4C1A1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 xmlns:a16="http://schemas.microsoft.com/office/drawing/2014/main" id="{C44A72E6-B77A-4472-9996-3B5132A93C95}"/>
              </a:ext>
            </a:extLst>
          </p:cNvPr>
          <p:cNvSpPr>
            <a:spLocks noGrp="1"/>
          </p:cNvSpPr>
          <p:nvPr>
            <p:ph type="dt" sz="half" idx="10"/>
          </p:nvPr>
        </p:nvSpPr>
        <p:spPr/>
        <p:txBody>
          <a:bodyPr/>
          <a:lstStyle/>
          <a:p>
            <a:fld id="{CCEF5879-8B41-47DA-B22E-191E01369B07}" type="datetimeFigureOut">
              <a:rPr kumimoji="1" lang="ja-JP" altLang="en-US" smtClean="0"/>
              <a:t>2021/11/28</a:t>
            </a:fld>
            <a:endParaRPr kumimoji="1" lang="ja-JP" altLang="en-US"/>
          </a:p>
        </p:txBody>
      </p:sp>
      <p:sp>
        <p:nvSpPr>
          <p:cNvPr id="8" name="フッター プレースホルダー 7">
            <a:extLst>
              <a:ext uri="{FF2B5EF4-FFF2-40B4-BE49-F238E27FC236}">
                <a16:creationId xmlns="" xmlns:a16="http://schemas.microsoft.com/office/drawing/2014/main" id="{DB56CBBB-3AF3-460F-9549-EA06C00023B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 xmlns:a16="http://schemas.microsoft.com/office/drawing/2014/main" id="{119A626F-A2EE-41E1-B8F2-662EC96F90EC}"/>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1815857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2CD55E6-03F6-4F0A-BD26-5F83BE8BE21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 xmlns:a16="http://schemas.microsoft.com/office/drawing/2014/main" id="{F9B6B733-E61F-4B2F-AC44-1A726E3D2E4D}"/>
              </a:ext>
            </a:extLst>
          </p:cNvPr>
          <p:cNvSpPr>
            <a:spLocks noGrp="1"/>
          </p:cNvSpPr>
          <p:nvPr>
            <p:ph type="dt" sz="half" idx="10"/>
          </p:nvPr>
        </p:nvSpPr>
        <p:spPr/>
        <p:txBody>
          <a:bodyPr/>
          <a:lstStyle/>
          <a:p>
            <a:fld id="{CCEF5879-8B41-47DA-B22E-191E01369B07}" type="datetimeFigureOut">
              <a:rPr kumimoji="1" lang="ja-JP" altLang="en-US" smtClean="0"/>
              <a:t>2021/11/28</a:t>
            </a:fld>
            <a:endParaRPr kumimoji="1" lang="ja-JP" altLang="en-US"/>
          </a:p>
        </p:txBody>
      </p:sp>
      <p:sp>
        <p:nvSpPr>
          <p:cNvPr id="4" name="フッター プレースホルダー 3">
            <a:extLst>
              <a:ext uri="{FF2B5EF4-FFF2-40B4-BE49-F238E27FC236}">
                <a16:creationId xmlns="" xmlns:a16="http://schemas.microsoft.com/office/drawing/2014/main" id="{D2A8318B-C044-47B6-9885-4B0424FB192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 xmlns:a16="http://schemas.microsoft.com/office/drawing/2014/main" id="{D433322A-8E3A-4863-A352-6F41C69C20C2}"/>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57599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gradFill rotWithShape="1">
          <a:gsLst>
            <a:gs pos="0">
              <a:schemeClr val="bg1"/>
            </a:gs>
            <a:gs pos="100000">
              <a:schemeClr val="bg1">
                <a:shade val="80000"/>
                <a:lumMod val="108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62273" y="1727581"/>
            <a:ext cx="10252428" cy="4164441"/>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4" name="Date Placeholder 3"/>
          <p:cNvSpPr>
            <a:spLocks noGrp="1"/>
          </p:cNvSpPr>
          <p:nvPr>
            <p:ph type="dt" sz="half" idx="10"/>
          </p:nvPr>
        </p:nvSpPr>
        <p:spPr>
          <a:xfrm>
            <a:off x="8189563" y="6351036"/>
            <a:ext cx="2515396" cy="309201"/>
          </a:xfrm>
        </p:spPr>
        <p:txBody>
          <a:bodyPr/>
          <a:lstStyle>
            <a:lvl1pPr>
              <a:defRPr>
                <a:solidFill>
                  <a:schemeClr val="tx1"/>
                </a:solidFill>
              </a:defRPr>
            </a:lvl1pPr>
          </a:lstStyle>
          <a:p>
            <a:fld id="{92E337C9-6F60-4C51-935F-37D4CCFBAF41}" type="datetime1">
              <a:rPr kumimoji="1" lang="ja-JP" altLang="en-US" smtClean="0"/>
              <a:pPr/>
              <a:t>2021/11/28</a:t>
            </a:fld>
            <a:endParaRPr kumimoji="1" lang="ja-JP" altLang="en-US"/>
          </a:p>
        </p:txBody>
      </p:sp>
      <p:sp>
        <p:nvSpPr>
          <p:cNvPr id="6" name="Slide Number Placeholder 5"/>
          <p:cNvSpPr>
            <a:spLocks noGrp="1"/>
          </p:cNvSpPr>
          <p:nvPr>
            <p:ph type="sldNum" sz="quarter" idx="12"/>
          </p:nvPr>
        </p:nvSpPr>
        <p:spPr>
          <a:xfrm>
            <a:off x="10983171" y="6253848"/>
            <a:ext cx="811019" cy="503578"/>
          </a:xfrm>
        </p:spPr>
        <p:txBody>
          <a:bodyPr/>
          <a:lstStyle>
            <a:lvl1pPr>
              <a:defRPr>
                <a:solidFill>
                  <a:schemeClr val="accent2"/>
                </a:solidFill>
              </a:defRPr>
            </a:lvl1pPr>
          </a:lstStyle>
          <a:p>
            <a:fld id="{B4F043D4-2F0F-4B41-B8C8-9387FD9A761D}" type="slidenum">
              <a:rPr kumimoji="1" lang="ja-JP" altLang="en-US" smtClean="0"/>
              <a:pPr/>
              <a:t>‹#›</a:t>
            </a:fld>
            <a:endParaRPr kumimoji="1" lang="ja-JP" altLang="en-US" dirty="0"/>
          </a:p>
        </p:txBody>
      </p:sp>
      <p:cxnSp>
        <p:nvCxnSpPr>
          <p:cNvPr id="8" name="直線コネクタ 7">
            <a:extLst>
              <a:ext uri="{FF2B5EF4-FFF2-40B4-BE49-F238E27FC236}">
                <a16:creationId xmlns="" xmlns:a16="http://schemas.microsoft.com/office/drawing/2014/main" id="{F84F6E80-066D-4D79-BF18-C473AC42E403}"/>
              </a:ext>
            </a:extLst>
          </p:cNvPr>
          <p:cNvCxnSpPr>
            <a:cxnSpLocks/>
          </p:cNvCxnSpPr>
          <p:nvPr userDrawn="1"/>
        </p:nvCxnSpPr>
        <p:spPr>
          <a:xfrm>
            <a:off x="1614148" y="973250"/>
            <a:ext cx="10577852"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 xmlns:a16="http://schemas.microsoft.com/office/drawing/2014/main" id="{B360FAB7-2C6A-451C-BA67-7811761D3C07}"/>
              </a:ext>
            </a:extLst>
          </p:cNvPr>
          <p:cNvSpPr>
            <a:spLocks noGrp="1"/>
          </p:cNvSpPr>
          <p:nvPr>
            <p:ph type="title"/>
          </p:nvPr>
        </p:nvSpPr>
        <p:spPr>
          <a:xfrm>
            <a:off x="1614148" y="219166"/>
            <a:ext cx="9947034" cy="557730"/>
          </a:xfrm>
        </p:spPr>
        <p:txBody>
          <a:bodyPr/>
          <a:lstStyle/>
          <a:p>
            <a:endParaRPr lang="en-US" dirty="0"/>
          </a:p>
        </p:txBody>
      </p:sp>
    </p:spTree>
    <p:extLst>
      <p:ext uri="{BB962C8B-B14F-4D97-AF65-F5344CB8AC3E}">
        <p14:creationId xmlns:p14="http://schemas.microsoft.com/office/powerpoint/2010/main" val="2630986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 xmlns:a16="http://schemas.microsoft.com/office/drawing/2014/main" id="{B01AE94F-C373-4A66-8B7A-1D96C4B99060}"/>
              </a:ext>
            </a:extLst>
          </p:cNvPr>
          <p:cNvSpPr>
            <a:spLocks noGrp="1"/>
          </p:cNvSpPr>
          <p:nvPr>
            <p:ph type="dt" sz="half" idx="10"/>
          </p:nvPr>
        </p:nvSpPr>
        <p:spPr/>
        <p:txBody>
          <a:bodyPr/>
          <a:lstStyle/>
          <a:p>
            <a:fld id="{CCEF5879-8B41-47DA-B22E-191E01369B07}" type="datetimeFigureOut">
              <a:rPr kumimoji="1" lang="ja-JP" altLang="en-US" smtClean="0"/>
              <a:t>2021/11/28</a:t>
            </a:fld>
            <a:endParaRPr kumimoji="1" lang="ja-JP" altLang="en-US"/>
          </a:p>
        </p:txBody>
      </p:sp>
      <p:sp>
        <p:nvSpPr>
          <p:cNvPr id="3" name="フッター プレースホルダー 2">
            <a:extLst>
              <a:ext uri="{FF2B5EF4-FFF2-40B4-BE49-F238E27FC236}">
                <a16:creationId xmlns="" xmlns:a16="http://schemas.microsoft.com/office/drawing/2014/main" id="{B14882DF-2645-404B-B484-CB43623DF63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 xmlns:a16="http://schemas.microsoft.com/office/drawing/2014/main" id="{50DE298F-6B49-4FD8-B36F-E670A2A5CEDC}"/>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47581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D7C7628-85E1-4E89-B3F9-83E6FB7ABA5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4B52D4D7-8D46-46CD-B6D2-6A1ADCFE44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 xmlns:a16="http://schemas.microsoft.com/office/drawing/2014/main" id="{A7E509ED-E73E-4943-A0EB-E286F4EC1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 xmlns:a16="http://schemas.microsoft.com/office/drawing/2014/main" id="{49447191-30AF-4C1A-8E3F-586D8CC65325}"/>
              </a:ext>
            </a:extLst>
          </p:cNvPr>
          <p:cNvSpPr>
            <a:spLocks noGrp="1"/>
          </p:cNvSpPr>
          <p:nvPr>
            <p:ph type="dt" sz="half" idx="10"/>
          </p:nvPr>
        </p:nvSpPr>
        <p:spPr/>
        <p:txBody>
          <a:bodyPr/>
          <a:lstStyle/>
          <a:p>
            <a:fld id="{CCEF5879-8B41-47DA-B22E-191E01369B07}" type="datetimeFigureOut">
              <a:rPr kumimoji="1" lang="ja-JP" altLang="en-US" smtClean="0"/>
              <a:t>2021/11/28</a:t>
            </a:fld>
            <a:endParaRPr kumimoji="1" lang="ja-JP" altLang="en-US"/>
          </a:p>
        </p:txBody>
      </p:sp>
      <p:sp>
        <p:nvSpPr>
          <p:cNvPr id="6" name="フッター プレースホルダー 5">
            <a:extLst>
              <a:ext uri="{FF2B5EF4-FFF2-40B4-BE49-F238E27FC236}">
                <a16:creationId xmlns="" xmlns:a16="http://schemas.microsoft.com/office/drawing/2014/main" id="{EDDE0386-85EB-439D-A63B-33DBD4B936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D0A960F1-5255-4152-BFAB-B812884BABC7}"/>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3844140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974EEC5-760A-4E91-A141-1C2AFD930A4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 xmlns:a16="http://schemas.microsoft.com/office/drawing/2014/main" id="{AECF00AC-7CE6-412B-901A-D1AE8D56F1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 xmlns:a16="http://schemas.microsoft.com/office/drawing/2014/main" id="{CE1AFF43-B3F3-45A4-8497-820F86E35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 xmlns:a16="http://schemas.microsoft.com/office/drawing/2014/main" id="{8D97EA0A-A847-4471-A270-8B97CB57717A}"/>
              </a:ext>
            </a:extLst>
          </p:cNvPr>
          <p:cNvSpPr>
            <a:spLocks noGrp="1"/>
          </p:cNvSpPr>
          <p:nvPr>
            <p:ph type="dt" sz="half" idx="10"/>
          </p:nvPr>
        </p:nvSpPr>
        <p:spPr/>
        <p:txBody>
          <a:bodyPr/>
          <a:lstStyle/>
          <a:p>
            <a:fld id="{CCEF5879-8B41-47DA-B22E-191E01369B07}" type="datetimeFigureOut">
              <a:rPr kumimoji="1" lang="ja-JP" altLang="en-US" smtClean="0"/>
              <a:t>2021/11/28</a:t>
            </a:fld>
            <a:endParaRPr kumimoji="1" lang="ja-JP" altLang="en-US"/>
          </a:p>
        </p:txBody>
      </p:sp>
      <p:sp>
        <p:nvSpPr>
          <p:cNvPr id="6" name="フッター プレースホルダー 5">
            <a:extLst>
              <a:ext uri="{FF2B5EF4-FFF2-40B4-BE49-F238E27FC236}">
                <a16:creationId xmlns="" xmlns:a16="http://schemas.microsoft.com/office/drawing/2014/main" id="{EB4E295B-3096-4565-813D-B72B82C47DC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C5BFBA02-46DD-42C6-A365-FB11A5927155}"/>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1161113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0285859-DC17-4FF5-B2C0-E8B22597249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262FC097-4CBB-47BD-AAC1-4AB7CE3F227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A863710A-AF1D-4E25-972E-84CD395D3EAA}"/>
              </a:ext>
            </a:extLst>
          </p:cNvPr>
          <p:cNvSpPr>
            <a:spLocks noGrp="1"/>
          </p:cNvSpPr>
          <p:nvPr>
            <p:ph type="dt" sz="half" idx="10"/>
          </p:nvPr>
        </p:nvSpPr>
        <p:spPr/>
        <p:txBody>
          <a:bodyPr/>
          <a:lstStyle/>
          <a:p>
            <a:fld id="{CCEF5879-8B41-47DA-B22E-191E01369B07}" type="datetimeFigureOut">
              <a:rPr kumimoji="1" lang="ja-JP" altLang="en-US" smtClean="0"/>
              <a:t>2021/11/28</a:t>
            </a:fld>
            <a:endParaRPr kumimoji="1" lang="ja-JP" altLang="en-US"/>
          </a:p>
        </p:txBody>
      </p:sp>
      <p:sp>
        <p:nvSpPr>
          <p:cNvPr id="5" name="フッター プレースホルダー 4">
            <a:extLst>
              <a:ext uri="{FF2B5EF4-FFF2-40B4-BE49-F238E27FC236}">
                <a16:creationId xmlns="" xmlns:a16="http://schemas.microsoft.com/office/drawing/2014/main" id="{8524345B-341A-4091-8130-C66E6D69F2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69F74012-32D4-487C-B888-11245FDA2618}"/>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2145188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 xmlns:a16="http://schemas.microsoft.com/office/drawing/2014/main" id="{9C46CED3-F188-47A9-AF0D-F5147007506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301E3BD5-D106-4B32-AEE2-2714F2C531C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05025C0D-B868-493D-B865-32AECE2389B1}"/>
              </a:ext>
            </a:extLst>
          </p:cNvPr>
          <p:cNvSpPr>
            <a:spLocks noGrp="1"/>
          </p:cNvSpPr>
          <p:nvPr>
            <p:ph type="dt" sz="half" idx="10"/>
          </p:nvPr>
        </p:nvSpPr>
        <p:spPr/>
        <p:txBody>
          <a:bodyPr/>
          <a:lstStyle/>
          <a:p>
            <a:fld id="{CCEF5879-8B41-47DA-B22E-191E01369B07}" type="datetimeFigureOut">
              <a:rPr kumimoji="1" lang="ja-JP" altLang="en-US" smtClean="0"/>
              <a:t>2021/11/28</a:t>
            </a:fld>
            <a:endParaRPr kumimoji="1" lang="ja-JP" altLang="en-US"/>
          </a:p>
        </p:txBody>
      </p:sp>
      <p:sp>
        <p:nvSpPr>
          <p:cNvPr id="5" name="フッター プレースホルダー 4">
            <a:extLst>
              <a:ext uri="{FF2B5EF4-FFF2-40B4-BE49-F238E27FC236}">
                <a16:creationId xmlns="" xmlns:a16="http://schemas.microsoft.com/office/drawing/2014/main" id="{DF6F81D8-51FE-44B9-964F-6B1C70ED3B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D8010B41-C122-45A5-AD4F-9300D7CAE1D3}"/>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1266053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bg>
      <p:bgPr>
        <a:gradFill rotWithShape="1">
          <a:gsLst>
            <a:gs pos="0">
              <a:schemeClr val="bg1"/>
            </a:gs>
            <a:gs pos="100000">
              <a:schemeClr val="bg1">
                <a:shade val="80000"/>
                <a:lumMod val="108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25083" y="2543822"/>
            <a:ext cx="8889618" cy="3348200"/>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4" name="Date Placeholder 3"/>
          <p:cNvSpPr>
            <a:spLocks noGrp="1"/>
          </p:cNvSpPr>
          <p:nvPr>
            <p:ph type="dt" sz="half" idx="10"/>
          </p:nvPr>
        </p:nvSpPr>
        <p:spPr>
          <a:xfrm>
            <a:off x="8189563" y="6351036"/>
            <a:ext cx="2515396" cy="309201"/>
          </a:xfrm>
        </p:spPr>
        <p:txBody>
          <a:bodyPr/>
          <a:lstStyle>
            <a:lvl1pPr>
              <a:defRPr>
                <a:solidFill>
                  <a:schemeClr val="tx1"/>
                </a:solidFill>
              </a:defRPr>
            </a:lvl1pPr>
          </a:lstStyle>
          <a:p>
            <a:fld id="{92E337C9-6F60-4C51-935F-37D4CCFBAF41}" type="datetime1">
              <a:rPr kumimoji="1" lang="ja-JP" altLang="en-US" smtClean="0"/>
              <a:pPr/>
              <a:t>2021/11/28</a:t>
            </a:fld>
            <a:endParaRPr kumimoji="1" lang="ja-JP" altLang="en-US"/>
          </a:p>
        </p:txBody>
      </p:sp>
      <p:sp>
        <p:nvSpPr>
          <p:cNvPr id="6" name="Slide Number Placeholder 5"/>
          <p:cNvSpPr>
            <a:spLocks noGrp="1"/>
          </p:cNvSpPr>
          <p:nvPr>
            <p:ph type="sldNum" sz="quarter" idx="12"/>
          </p:nvPr>
        </p:nvSpPr>
        <p:spPr>
          <a:xfrm>
            <a:off x="10983171" y="6253848"/>
            <a:ext cx="811019" cy="503578"/>
          </a:xfrm>
        </p:spPr>
        <p:txBody>
          <a:bodyPr/>
          <a:lstStyle>
            <a:lvl1pPr>
              <a:defRPr>
                <a:solidFill>
                  <a:schemeClr val="accent2"/>
                </a:solidFill>
              </a:defRPr>
            </a:lvl1pPr>
          </a:lstStyle>
          <a:p>
            <a:fld id="{B4F043D4-2F0F-4B41-B8C8-9387FD9A761D}" type="slidenum">
              <a:rPr kumimoji="1" lang="ja-JP" altLang="en-US" smtClean="0"/>
              <a:pPr/>
              <a:t>‹#›</a:t>
            </a:fld>
            <a:endParaRPr kumimoji="1" lang="ja-JP" altLang="en-US" dirty="0"/>
          </a:p>
        </p:txBody>
      </p:sp>
      <p:cxnSp>
        <p:nvCxnSpPr>
          <p:cNvPr id="8" name="直線コネクタ 7">
            <a:extLst>
              <a:ext uri="{FF2B5EF4-FFF2-40B4-BE49-F238E27FC236}">
                <a16:creationId xmlns="" xmlns:a16="http://schemas.microsoft.com/office/drawing/2014/main" id="{F84F6E80-066D-4D79-BF18-C473AC42E403}"/>
              </a:ext>
            </a:extLst>
          </p:cNvPr>
          <p:cNvCxnSpPr>
            <a:cxnSpLocks/>
          </p:cNvCxnSpPr>
          <p:nvPr userDrawn="1"/>
        </p:nvCxnSpPr>
        <p:spPr>
          <a:xfrm>
            <a:off x="1593522" y="210104"/>
            <a:ext cx="10481733"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 xmlns:a16="http://schemas.microsoft.com/office/drawing/2014/main" id="{B360FAB7-2C6A-451C-BA67-7811761D3C07}"/>
              </a:ext>
            </a:extLst>
          </p:cNvPr>
          <p:cNvSpPr>
            <a:spLocks noGrp="1"/>
          </p:cNvSpPr>
          <p:nvPr>
            <p:ph type="title"/>
          </p:nvPr>
        </p:nvSpPr>
        <p:spPr>
          <a:xfrm>
            <a:off x="1669149" y="268953"/>
            <a:ext cx="9603275" cy="1049235"/>
          </a:xfrm>
        </p:spPr>
        <p:txBody>
          <a:bodyPr/>
          <a:lstStyle/>
          <a:p>
            <a:endParaRPr lang="en-US" dirty="0"/>
          </a:p>
        </p:txBody>
      </p:sp>
    </p:spTree>
    <p:extLst>
      <p:ext uri="{BB962C8B-B14F-4D97-AF65-F5344CB8AC3E}">
        <p14:creationId xmlns:p14="http://schemas.microsoft.com/office/powerpoint/2010/main" val="261072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132529" y="953324"/>
            <a:ext cx="9603275" cy="1049235"/>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B85395D-FD45-4514-9CAF-5D70F4DF5635}" type="datetime1">
              <a:rPr kumimoji="1" lang="ja-JP" altLang="en-US" smtClean="0"/>
              <a:t>2021/11/28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4F043D4-2F0F-4B41-B8C8-9387FD9A761D}" type="slidenum">
              <a:rPr kumimoji="1" lang="ja-JP" altLang="en-US" smtClean="0"/>
              <a:t>‹#›</a:t>
            </a:fld>
            <a:endParaRPr kumimoji="1" lang="ja-JP" alt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93452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sz="1200"/>
            </a:lvl1pPr>
          </a:lstStyle>
          <a:p>
            <a:fld id="{E909B02E-1A11-49E1-A762-C4F4FE69D0BF}" type="datetime1">
              <a:rPr kumimoji="1" lang="ja-JP" altLang="en-US" smtClean="0"/>
              <a:t>2021/11/28</a:t>
            </a:fld>
            <a:endParaRPr kumimoji="1" lang="ja-JP" altLang="en-US"/>
          </a:p>
        </p:txBody>
      </p:sp>
      <p:sp>
        <p:nvSpPr>
          <p:cNvPr id="5" name="Footer Placeholder 4"/>
          <p:cNvSpPr>
            <a:spLocks noGrp="1"/>
          </p:cNvSpPr>
          <p:nvPr>
            <p:ph type="ftr" sz="quarter" idx="11"/>
          </p:nvPr>
        </p:nvSpPr>
        <p:spPr/>
        <p:txBody>
          <a:bodyPr/>
          <a:lstStyle>
            <a:lvl1pPr>
              <a:defRPr sz="1200"/>
            </a:lvl1pPr>
          </a:lstStyle>
          <a:p>
            <a:endParaRPr kumimoji="1" lang="ja-JP" altLang="en-US"/>
          </a:p>
        </p:txBody>
      </p:sp>
      <p:sp>
        <p:nvSpPr>
          <p:cNvPr id="6" name="Slide Number Placeholder 5"/>
          <p:cNvSpPr>
            <a:spLocks noGrp="1"/>
          </p:cNvSpPr>
          <p:nvPr>
            <p:ph type="sldNum" sz="quarter" idx="12"/>
          </p:nvPr>
        </p:nvSpPr>
        <p:spPr/>
        <p:txBody>
          <a:bodyPr/>
          <a:lstStyle/>
          <a:p>
            <a:fld id="{B4F043D4-2F0F-4B41-B8C8-9387FD9A761D}" type="slidenum">
              <a:rPr kumimoji="1" lang="ja-JP" altLang="en-US" smtClean="0"/>
              <a:t>‹#›</a:t>
            </a:fld>
            <a:endParaRPr kumimoji="1" lang="ja-JP" alt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6195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B5F2349-F190-415B-B898-E7BDF6EFD9DC}" type="datetime1">
              <a:rPr kumimoji="1" lang="ja-JP" altLang="en-US" smtClean="0"/>
              <a:t>2021/11/28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F043D4-2F0F-4B41-B8C8-9387FD9A761D}" type="slidenum">
              <a:rPr kumimoji="1" lang="ja-JP" altLang="en-US" smtClean="0"/>
              <a:t>‹#›</a:t>
            </a:fld>
            <a:endParaRPr kumimoji="1" lang="ja-JP" alt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28419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A6D267-17DE-4B69-BB47-D4597FFA5947}" type="datetime1">
              <a:rPr kumimoji="1" lang="ja-JP" altLang="en-US" smtClean="0"/>
              <a:t>2021/11/28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4F043D4-2F0F-4B41-B8C8-9387FD9A761D}" type="slidenum">
              <a:rPr kumimoji="1" lang="ja-JP" altLang="en-US" smtClean="0"/>
              <a:t>‹#›</a:t>
            </a:fld>
            <a:endParaRPr kumimoji="1" lang="ja-JP" alt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649528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9166" y="2974448"/>
            <a:ext cx="4645152" cy="24938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094337" y="2971669"/>
            <a:ext cx="4645152" cy="248719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F5E29D3-59B5-4D90-BB29-DF7C0F056701}" type="datetime1">
              <a:rPr kumimoji="1" lang="ja-JP" altLang="en-US" smtClean="0"/>
              <a:t>2021/11/28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4F043D4-2F0F-4B41-B8C8-9387FD9A761D}" type="slidenum">
              <a:rPr kumimoji="1" lang="ja-JP" altLang="en-US" smtClean="0"/>
              <a:t>‹#›</a:t>
            </a:fld>
            <a:endParaRPr kumimoji="1" lang="ja-JP" alt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48410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F4FD0-9EEA-4E78-8B32-D5D9BCB02D98}" type="datetime1">
              <a:rPr kumimoji="1" lang="ja-JP" altLang="en-US" smtClean="0"/>
              <a:t>2021/11/28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4F043D4-2F0F-4B41-B8C8-9387FD9A761D}" type="slidenum">
              <a:rPr kumimoji="1" lang="ja-JP" altLang="en-US" smtClean="0"/>
              <a:t>‹#›</a:t>
            </a:fld>
            <a:endParaRPr kumimoji="1" lang="ja-JP" altLang="en-US"/>
          </a:p>
        </p:txBody>
      </p:sp>
    </p:spTree>
    <p:extLst>
      <p:ext uri="{BB962C8B-B14F-4D97-AF65-F5344CB8AC3E}">
        <p14:creationId xmlns:p14="http://schemas.microsoft.com/office/powerpoint/2010/main" val="205647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0C2AEDE-A537-4CF3-AA09-CD486F429A69}" type="datetime1">
              <a:rPr kumimoji="1" lang="ja-JP" altLang="en-US" smtClean="0"/>
              <a:t>2021/11/28</a:t>
            </a:fld>
            <a:endParaRPr kumimoji="1" lang="ja-JP" alt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B4F043D4-2F0F-4B41-B8C8-9387FD9A761D}" type="slidenum">
              <a:rPr kumimoji="1" lang="ja-JP" altLang="en-US" smtClean="0"/>
              <a:t>‹#›</a:t>
            </a:fld>
            <a:endParaRPr kumimoji="1" lang="ja-JP" altLang="en-US"/>
          </a:p>
        </p:txBody>
      </p:sp>
    </p:spTree>
    <p:extLst>
      <p:ext uri="{BB962C8B-B14F-4D97-AF65-F5344CB8AC3E}">
        <p14:creationId xmlns:p14="http://schemas.microsoft.com/office/powerpoint/2010/main" val="4106340908"/>
      </p:ext>
    </p:extLst>
  </p:cSld>
  <p:clrMap bg1="lt1" tx1="dk1" bg2="lt2" tx2="dk2" accent1="accent1" accent2="accent2" accent3="accent3" accent4="accent4" accent5="accent5" accent6="accent6" hlink="hlink" folHlink="folHlink"/>
  <p:sldLayoutIdLst>
    <p:sldLayoutId id="2147483799" r:id="rId1"/>
    <p:sldLayoutId id="2147483810" r:id="rId2"/>
    <p:sldLayoutId id="2147483823" r:id="rId3"/>
    <p:sldLayoutId id="2147483804" r:id="rId4"/>
    <p:sldLayoutId id="2147483800" r:id="rId5"/>
    <p:sldLayoutId id="2147483801" r:id="rId6"/>
    <p:sldLayoutId id="2147483802" r:id="rId7"/>
    <p:sldLayoutId id="2147483803" r:id="rId8"/>
    <p:sldLayoutId id="2147483805" r:id="rId9"/>
    <p:sldLayoutId id="2147483806" r:id="rId10"/>
    <p:sldLayoutId id="2147483807" r:id="rId11"/>
    <p:sldLayoutId id="2147483808" r:id="rId12"/>
    <p:sldLayoutId id="2147483809" r:id="rId13"/>
  </p:sldLayoutIdLst>
  <p:hf hdr="0" ftr="0"/>
  <p:txStyles>
    <p:title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 xmlns:a16="http://schemas.microsoft.com/office/drawing/2014/main" id="{5F9E5942-B726-48EB-9692-29CCA227A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9871C3BF-5EC7-409D-9F91-1411EB7576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A0A993C8-0D99-4A5D-8EB7-6EC16ABD2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F5879-8B41-47DA-B22E-191E01369B07}" type="datetimeFigureOut">
              <a:rPr kumimoji="1" lang="ja-JP" altLang="en-US" smtClean="0"/>
              <a:t>2021/11/28</a:t>
            </a:fld>
            <a:endParaRPr kumimoji="1" lang="ja-JP" altLang="en-US"/>
          </a:p>
        </p:txBody>
      </p:sp>
      <p:sp>
        <p:nvSpPr>
          <p:cNvPr id="5" name="フッター プレースホルダー 4">
            <a:extLst>
              <a:ext uri="{FF2B5EF4-FFF2-40B4-BE49-F238E27FC236}">
                <a16:creationId xmlns="" xmlns:a16="http://schemas.microsoft.com/office/drawing/2014/main" id="{2DC697C6-CC1F-4BA2-85C0-7691C0F5D3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 xmlns:a16="http://schemas.microsoft.com/office/drawing/2014/main" id="{E87331D3-88F0-4B38-B954-10D16B12C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26404858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EB95FA1-E9C2-40D4-AC41-67E9DBBEC24D}"/>
              </a:ext>
            </a:extLst>
          </p:cNvPr>
          <p:cNvSpPr>
            <a:spLocks noGrp="1"/>
          </p:cNvSpPr>
          <p:nvPr>
            <p:ph type="ctrTitle"/>
          </p:nvPr>
        </p:nvSpPr>
        <p:spPr>
          <a:xfrm>
            <a:off x="391885" y="880018"/>
            <a:ext cx="11894076" cy="900651"/>
          </a:xfrm>
        </p:spPr>
        <p:txBody>
          <a:bodyPr>
            <a:noAutofit/>
          </a:bodyPr>
          <a:lstStyle/>
          <a:p>
            <a:pPr algn="ctr"/>
            <a:r>
              <a:rPr lang="ja-JP" altLang="en-US" sz="3600" dirty="0"/>
              <a:t>第４０回九州大学法学部東京同窓会総会・講演会</a:t>
            </a:r>
            <a:r>
              <a:rPr lang="en-US" altLang="ja-JP" sz="3600" dirty="0"/>
              <a:t/>
            </a:r>
            <a:br>
              <a:rPr lang="en-US" altLang="ja-JP" sz="3600" dirty="0"/>
            </a:br>
            <a:endParaRPr kumimoji="1" lang="ja-JP" altLang="en-US" sz="3600" dirty="0"/>
          </a:p>
        </p:txBody>
      </p:sp>
      <p:sp>
        <p:nvSpPr>
          <p:cNvPr id="4" name="字幕 1">
            <a:extLst>
              <a:ext uri="{FF2B5EF4-FFF2-40B4-BE49-F238E27FC236}">
                <a16:creationId xmlns="" xmlns:a16="http://schemas.microsoft.com/office/drawing/2014/main" id="{09842581-EA1E-4FDC-ADCC-AE242643BCA5}"/>
              </a:ext>
            </a:extLst>
          </p:cNvPr>
          <p:cNvSpPr>
            <a:spLocks noGrp="1"/>
          </p:cNvSpPr>
          <p:nvPr>
            <p:ph type="subTitle" idx="1"/>
          </p:nvPr>
        </p:nvSpPr>
        <p:spPr>
          <a:xfrm>
            <a:off x="3925734" y="841785"/>
            <a:ext cx="9604636" cy="1347534"/>
          </a:xfrm>
        </p:spPr>
        <p:txBody>
          <a:bodyPr>
            <a:normAutofit/>
          </a:bodyPr>
          <a:lstStyle/>
          <a:p>
            <a:endParaRPr kumimoji="1" lang="en-US" altLang="ja-JP" dirty="0"/>
          </a:p>
          <a:p>
            <a:r>
              <a:rPr kumimoji="1" lang="ja-JP" altLang="en-US" sz="2800" dirty="0"/>
              <a:t>令和</a:t>
            </a:r>
            <a:r>
              <a:rPr lang="ja-JP" altLang="en-US" sz="2800" dirty="0"/>
              <a:t>３</a:t>
            </a:r>
            <a:r>
              <a:rPr kumimoji="1" lang="ja-JP" altLang="en-US" sz="2800" dirty="0"/>
              <a:t>年１１月１７日（水）　　</a:t>
            </a:r>
          </a:p>
        </p:txBody>
      </p:sp>
      <p:pic>
        <p:nvPicPr>
          <p:cNvPr id="5" name="図 4">
            <a:extLst>
              <a:ext uri="{FF2B5EF4-FFF2-40B4-BE49-F238E27FC236}">
                <a16:creationId xmlns="" xmlns:a16="http://schemas.microsoft.com/office/drawing/2014/main" id="{BC1975A5-1DF4-42BF-BA39-C0DC94C65619}"/>
              </a:ext>
            </a:extLst>
          </p:cNvPr>
          <p:cNvPicPr>
            <a:picLocks noChangeAspect="1"/>
          </p:cNvPicPr>
          <p:nvPr/>
        </p:nvPicPr>
        <p:blipFill rotWithShape="1">
          <a:blip r:embed="rId2"/>
          <a:srcRect l="-94" t="16642" r="1660" b="10777"/>
          <a:stretch/>
        </p:blipFill>
        <p:spPr>
          <a:xfrm>
            <a:off x="1918178" y="1983542"/>
            <a:ext cx="8463355" cy="3994440"/>
          </a:xfrm>
          <a:prstGeom prst="rect">
            <a:avLst/>
          </a:prstGeom>
        </p:spPr>
      </p:pic>
    </p:spTree>
    <p:extLst>
      <p:ext uri="{BB962C8B-B14F-4D97-AF65-F5344CB8AC3E}">
        <p14:creationId xmlns:p14="http://schemas.microsoft.com/office/powerpoint/2010/main" val="2459975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 xmlns:a16="http://schemas.microsoft.com/office/drawing/2014/main" id="{E7372444-F182-49CB-BA8E-E162430CF8EA}"/>
              </a:ext>
            </a:extLst>
          </p:cNvPr>
          <p:cNvSpPr>
            <a:spLocks noGrp="1"/>
          </p:cNvSpPr>
          <p:nvPr>
            <p:ph type="subTitle" idx="1"/>
          </p:nvPr>
        </p:nvSpPr>
        <p:spPr>
          <a:xfrm>
            <a:off x="1586647" y="1212161"/>
            <a:ext cx="10401035" cy="4735878"/>
          </a:xfrm>
        </p:spPr>
        <p:txBody>
          <a:bodyPr>
            <a:normAutofit fontScale="92500" lnSpcReduction="20000"/>
          </a:bodyPr>
          <a:lstStyle/>
          <a:p>
            <a:r>
              <a:rPr lang="ja-JP" altLang="en-US" u="sng" dirty="0"/>
              <a:t>第一部　　東京同窓会総会　　　　　　　　１８：３０～１９：００</a:t>
            </a:r>
            <a:endParaRPr lang="en-US" altLang="ja-JP" u="sng" dirty="0"/>
          </a:p>
          <a:p>
            <a:r>
              <a:rPr lang="ja-JP" altLang="en-US" dirty="0"/>
              <a:t>　　　 </a:t>
            </a:r>
            <a:r>
              <a:rPr lang="ja-JP" altLang="en-US" sz="1600" dirty="0"/>
              <a:t>開会の挨拶（司会者）</a:t>
            </a:r>
            <a:endParaRPr lang="en-US" altLang="ja-JP" sz="1600" dirty="0"/>
          </a:p>
          <a:p>
            <a:r>
              <a:rPr lang="ja-JP" altLang="en-US" sz="1600" dirty="0"/>
              <a:t>　　　　会長挨拶　（櫻井龍子会長）</a:t>
            </a:r>
            <a:endParaRPr lang="en-US" altLang="ja-JP" sz="1600" dirty="0"/>
          </a:p>
          <a:p>
            <a:r>
              <a:rPr lang="ja-JP" altLang="en-US" sz="1600" dirty="0"/>
              <a:t>　　　　審議事項：役員体制案、活動実績＆活動計画案・会計報告（実績＆予算案）（小林事務局長）</a:t>
            </a:r>
            <a:endParaRPr lang="en-US" altLang="ja-JP" sz="1600" dirty="0"/>
          </a:p>
          <a:p>
            <a:r>
              <a:rPr lang="ja-JP" altLang="en-US" sz="1600" dirty="0"/>
              <a:t>　　　　来賓紹介（代表挨拶：五十君麻里子九大法学部教授←熊野直樹法学研究院長・法学府長・法学部長の代理）</a:t>
            </a:r>
            <a:endParaRPr lang="en-US" altLang="ja-JP" sz="1600" dirty="0"/>
          </a:p>
          <a:p>
            <a:r>
              <a:rPr lang="ja-JP" altLang="en-US" sz="1600" dirty="0"/>
              <a:t>　　　　閉会の挨拶（司会者）</a:t>
            </a:r>
            <a:endParaRPr lang="en-US" altLang="ja-JP" sz="1600" dirty="0"/>
          </a:p>
          <a:p>
            <a:r>
              <a:rPr lang="ja-JP" altLang="en-US" sz="1600" dirty="0"/>
              <a:t>　　＜</a:t>
            </a:r>
            <a:r>
              <a:rPr lang="en-US" altLang="ja-JP" sz="1600" dirty="0"/>
              <a:t>5</a:t>
            </a:r>
            <a:r>
              <a:rPr lang="ja-JP" altLang="en-US" sz="1600" dirty="0"/>
              <a:t>分休憩：コーヒーブレーク＞　</a:t>
            </a:r>
            <a:endParaRPr lang="en-US" altLang="ja-JP" sz="1600" dirty="0"/>
          </a:p>
          <a:p>
            <a:r>
              <a:rPr kumimoji="1" lang="ja-JP" altLang="en-US" u="sng" dirty="0"/>
              <a:t>第二部　　　講演会：</a:t>
            </a:r>
            <a:r>
              <a:rPr lang="ja-JP" altLang="en-US" u="sng" dirty="0"/>
              <a:t>佐藤義雄様</a:t>
            </a:r>
            <a:r>
              <a:rPr kumimoji="1" lang="ja-JP" altLang="en-US" u="sng" dirty="0"/>
              <a:t>（住友生命保険相互会社　特別顧問）　　１９：０５～１９：５５</a:t>
            </a:r>
            <a:endParaRPr kumimoji="1" lang="en-US" altLang="ja-JP" u="sng" dirty="0"/>
          </a:p>
          <a:p>
            <a:r>
              <a:rPr lang="ja-JP" altLang="en-US" dirty="0"/>
              <a:t>　　　</a:t>
            </a:r>
            <a:r>
              <a:rPr lang="ja-JP" altLang="en-US" sz="1600" dirty="0"/>
              <a:t>　演題：「ニューノーマルにおける生命保険の新潮流」 　　　　　　　　　　　講演　１９：０５～１９：４５</a:t>
            </a:r>
            <a:endParaRPr lang="en-US" altLang="ja-JP" sz="1600" dirty="0"/>
          </a:p>
          <a:p>
            <a:r>
              <a:rPr kumimoji="1" lang="ja-JP" altLang="en-US" sz="1600" dirty="0"/>
              <a:t>　　　　　　　　　　　　　　　　　　　　　　　　　　　　　　　　　　　　　　　　　　　　　　　　</a:t>
            </a:r>
            <a:r>
              <a:rPr kumimoji="1" lang="en-US" altLang="ja-JP" sz="1600" dirty="0"/>
              <a:t>Q</a:t>
            </a:r>
            <a:r>
              <a:rPr kumimoji="1" lang="ja-JP" altLang="en-US" sz="1600" dirty="0"/>
              <a:t>＆</a:t>
            </a:r>
            <a:r>
              <a:rPr kumimoji="1" lang="en-US" altLang="ja-JP" sz="1600" dirty="0"/>
              <a:t>A</a:t>
            </a:r>
            <a:r>
              <a:rPr kumimoji="1" lang="ja-JP" altLang="en-US" sz="1600" dirty="0"/>
              <a:t>　１９：４５～１９：５５</a:t>
            </a:r>
            <a:endParaRPr kumimoji="1" lang="en-US" altLang="ja-JP" sz="1600" dirty="0"/>
          </a:p>
          <a:p>
            <a:r>
              <a:rPr lang="ja-JP" altLang="en-US" u="sng" dirty="0"/>
              <a:t>〇同窓会閉会挨拶　（楢崎光雄理事：九大東京同窓会事務局長）　　　　　１９：５５</a:t>
            </a:r>
            <a:r>
              <a:rPr lang="ja-JP" altLang="en-US" sz="1600" u="sng" dirty="0"/>
              <a:t>～</a:t>
            </a:r>
            <a:r>
              <a:rPr lang="ja-JP" altLang="en-US" u="sng" dirty="0"/>
              <a:t>２０：００</a:t>
            </a:r>
            <a:endParaRPr lang="en-US" altLang="ja-JP" u="sng" dirty="0"/>
          </a:p>
          <a:p>
            <a:r>
              <a:rPr kumimoji="1" lang="ja-JP" altLang="en-US" sz="1700" u="sng" dirty="0"/>
              <a:t>〇来年開催予定：第</a:t>
            </a:r>
            <a:r>
              <a:rPr kumimoji="1" lang="en-US" altLang="ja-JP" sz="1700" u="sng" dirty="0"/>
              <a:t>41</a:t>
            </a:r>
            <a:r>
              <a:rPr kumimoji="1" lang="ja-JP" altLang="en-US" sz="1700" u="sng" dirty="0"/>
              <a:t>回九州大学法学部東京同窓会日程　</a:t>
            </a:r>
            <a:r>
              <a:rPr kumimoji="1" lang="en-US" altLang="ja-JP" sz="1700" u="sng" dirty="0" smtClean="0"/>
              <a:t>202</a:t>
            </a:r>
            <a:r>
              <a:rPr lang="en-US" altLang="ja-JP" sz="1700" u="sng" dirty="0"/>
              <a:t>2</a:t>
            </a:r>
            <a:r>
              <a:rPr kumimoji="1" lang="ja-JP" altLang="en-US" sz="1700" u="sng" dirty="0" smtClean="0"/>
              <a:t>年</a:t>
            </a:r>
            <a:r>
              <a:rPr kumimoji="1" lang="en-US" altLang="ja-JP" sz="1700" u="sng" dirty="0"/>
              <a:t>11</a:t>
            </a:r>
            <a:r>
              <a:rPr kumimoji="1" lang="ja-JP" altLang="en-US" sz="1700" u="sng" dirty="0"/>
              <a:t>月</a:t>
            </a:r>
            <a:r>
              <a:rPr kumimoji="1" lang="en-US" altLang="ja-JP" sz="1700" u="sng" dirty="0"/>
              <a:t>16</a:t>
            </a:r>
            <a:r>
              <a:rPr kumimoji="1" lang="ja-JP" altLang="en-US" sz="1700" u="sng" dirty="0"/>
              <a:t>日（水）を学士会館で開催予定</a:t>
            </a:r>
            <a:endParaRPr kumimoji="1" lang="en-US" altLang="ja-JP" sz="1700" u="sng" dirty="0"/>
          </a:p>
          <a:p>
            <a:endParaRPr kumimoji="1" lang="ja-JP" altLang="en-US" dirty="0"/>
          </a:p>
        </p:txBody>
      </p:sp>
      <p:sp>
        <p:nvSpPr>
          <p:cNvPr id="5" name="日付プレースホルダー 4">
            <a:extLst>
              <a:ext uri="{FF2B5EF4-FFF2-40B4-BE49-F238E27FC236}">
                <a16:creationId xmlns="" xmlns:a16="http://schemas.microsoft.com/office/drawing/2014/main" id="{293787E5-D042-4E4D-B091-B178C9829563}"/>
              </a:ext>
            </a:extLst>
          </p:cNvPr>
          <p:cNvSpPr>
            <a:spLocks noGrp="1"/>
          </p:cNvSpPr>
          <p:nvPr>
            <p:ph type="dt" sz="half" idx="10"/>
          </p:nvPr>
        </p:nvSpPr>
        <p:spPr/>
        <p:txBody>
          <a:bodyPr/>
          <a:lstStyle/>
          <a:p>
            <a:fld id="{0282DC20-6D7B-4220-ACF8-F458BCE8062C}" type="datetime1">
              <a:rPr kumimoji="1" lang="ja-JP" altLang="en-US" smtClean="0"/>
              <a:t>2021/11/28</a:t>
            </a:fld>
            <a:endParaRPr kumimoji="1" lang="ja-JP" altLang="en-US"/>
          </a:p>
        </p:txBody>
      </p:sp>
      <p:sp>
        <p:nvSpPr>
          <p:cNvPr id="4" name="スライド番号プレースホルダー 3">
            <a:extLst>
              <a:ext uri="{FF2B5EF4-FFF2-40B4-BE49-F238E27FC236}">
                <a16:creationId xmlns="" xmlns:a16="http://schemas.microsoft.com/office/drawing/2014/main" id="{7D0AF9AC-4649-4CF2-9A3C-99CC58A14498}"/>
              </a:ext>
            </a:extLst>
          </p:cNvPr>
          <p:cNvSpPr>
            <a:spLocks noGrp="1"/>
          </p:cNvSpPr>
          <p:nvPr>
            <p:ph type="sldNum" sz="quarter" idx="12"/>
          </p:nvPr>
        </p:nvSpPr>
        <p:spPr/>
        <p:txBody>
          <a:bodyPr/>
          <a:lstStyle/>
          <a:p>
            <a:fld id="{B4F043D4-2F0F-4B41-B8C8-9387FD9A761D}" type="slidenum">
              <a:rPr kumimoji="1" lang="ja-JP" altLang="en-US" smtClean="0"/>
              <a:t>2</a:t>
            </a:fld>
            <a:endParaRPr kumimoji="1" lang="ja-JP" altLang="en-US" dirty="0"/>
          </a:p>
        </p:txBody>
      </p:sp>
      <p:sp>
        <p:nvSpPr>
          <p:cNvPr id="3" name="タイトル 2">
            <a:extLst>
              <a:ext uri="{FF2B5EF4-FFF2-40B4-BE49-F238E27FC236}">
                <a16:creationId xmlns="" xmlns:a16="http://schemas.microsoft.com/office/drawing/2014/main" id="{53141DB2-55D6-4061-9B4A-48BF4553DA68}"/>
              </a:ext>
            </a:extLst>
          </p:cNvPr>
          <p:cNvSpPr>
            <a:spLocks noGrp="1"/>
          </p:cNvSpPr>
          <p:nvPr>
            <p:ph type="title"/>
          </p:nvPr>
        </p:nvSpPr>
        <p:spPr>
          <a:xfrm>
            <a:off x="1586647" y="358711"/>
            <a:ext cx="9603275" cy="1049235"/>
          </a:xfrm>
        </p:spPr>
        <p:txBody>
          <a:bodyPr/>
          <a:lstStyle/>
          <a:p>
            <a:r>
              <a:rPr lang="ja-JP" altLang="en-US" dirty="0"/>
              <a:t>式次第</a:t>
            </a:r>
            <a:endParaRPr kumimoji="1" lang="ja-JP" altLang="en-US" dirty="0"/>
          </a:p>
        </p:txBody>
      </p:sp>
    </p:spTree>
    <p:extLst>
      <p:ext uri="{BB962C8B-B14F-4D97-AF65-F5344CB8AC3E}">
        <p14:creationId xmlns:p14="http://schemas.microsoft.com/office/powerpoint/2010/main" val="2456711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 xmlns:a16="http://schemas.microsoft.com/office/drawing/2014/main" id="{6835A400-EAB6-4389-84B7-10FE182E42E4}"/>
              </a:ext>
            </a:extLst>
          </p:cNvPr>
          <p:cNvSpPr>
            <a:spLocks noGrp="1"/>
          </p:cNvSpPr>
          <p:nvPr>
            <p:ph type="dt" sz="half" idx="10"/>
          </p:nvPr>
        </p:nvSpPr>
        <p:spPr/>
        <p:txBody>
          <a:bodyPr/>
          <a:lstStyle/>
          <a:p>
            <a:fld id="{92E337C9-6F60-4C51-935F-37D4CCFBAF41}" type="datetime1">
              <a:rPr kumimoji="1" lang="ja-JP" altLang="en-US" smtClean="0"/>
              <a:pPr/>
              <a:t>2021/11/28</a:t>
            </a:fld>
            <a:endParaRPr kumimoji="1" lang="ja-JP" altLang="en-US" dirty="0"/>
          </a:p>
        </p:txBody>
      </p:sp>
      <p:sp>
        <p:nvSpPr>
          <p:cNvPr id="4" name="スライド番号プレースホルダー 3">
            <a:extLst>
              <a:ext uri="{FF2B5EF4-FFF2-40B4-BE49-F238E27FC236}">
                <a16:creationId xmlns="" xmlns:a16="http://schemas.microsoft.com/office/drawing/2014/main" id="{0E710524-2AA5-4D89-ABC7-A61808BAA2F9}"/>
              </a:ext>
            </a:extLst>
          </p:cNvPr>
          <p:cNvSpPr>
            <a:spLocks noGrp="1"/>
          </p:cNvSpPr>
          <p:nvPr>
            <p:ph type="sldNum" sz="quarter" idx="12"/>
          </p:nvPr>
        </p:nvSpPr>
        <p:spPr/>
        <p:txBody>
          <a:bodyPr/>
          <a:lstStyle/>
          <a:p>
            <a:fld id="{B4F043D4-2F0F-4B41-B8C8-9387FD9A761D}" type="slidenum">
              <a:rPr kumimoji="1" lang="ja-JP" altLang="en-US" smtClean="0"/>
              <a:pPr/>
              <a:t>3</a:t>
            </a:fld>
            <a:endParaRPr kumimoji="1" lang="ja-JP" altLang="en-US" dirty="0"/>
          </a:p>
        </p:txBody>
      </p:sp>
      <p:sp>
        <p:nvSpPr>
          <p:cNvPr id="6" name="タイトル 2">
            <a:extLst>
              <a:ext uri="{FF2B5EF4-FFF2-40B4-BE49-F238E27FC236}">
                <a16:creationId xmlns="" xmlns:a16="http://schemas.microsoft.com/office/drawing/2014/main" id="{40DEC145-6D5C-490C-AE43-98698291BA47}"/>
              </a:ext>
            </a:extLst>
          </p:cNvPr>
          <p:cNvSpPr>
            <a:spLocks noGrp="1"/>
          </p:cNvSpPr>
          <p:nvPr>
            <p:ph type="title"/>
          </p:nvPr>
        </p:nvSpPr>
        <p:spPr>
          <a:xfrm>
            <a:off x="1948510" y="494283"/>
            <a:ext cx="9604375" cy="588793"/>
          </a:xfrm>
        </p:spPr>
        <p:txBody>
          <a:bodyPr>
            <a:normAutofit/>
          </a:bodyPr>
          <a:lstStyle/>
          <a:p>
            <a:r>
              <a:rPr lang="ja-JP" altLang="en-US" dirty="0"/>
              <a:t>第一部　審議事項①役員体制（案）</a:t>
            </a:r>
            <a:endParaRPr kumimoji="1" lang="ja-JP" altLang="en-US" dirty="0"/>
          </a:p>
        </p:txBody>
      </p:sp>
      <p:pic>
        <p:nvPicPr>
          <p:cNvPr id="7" name="図 6">
            <a:extLst>
              <a:ext uri="{FF2B5EF4-FFF2-40B4-BE49-F238E27FC236}">
                <a16:creationId xmlns="" xmlns:a16="http://schemas.microsoft.com/office/drawing/2014/main" id="{1FF00CD6-DF03-4F74-B511-4550AF1A6C58}"/>
              </a:ext>
            </a:extLst>
          </p:cNvPr>
          <p:cNvPicPr>
            <a:picLocks noChangeAspect="1"/>
          </p:cNvPicPr>
          <p:nvPr/>
        </p:nvPicPr>
        <p:blipFill>
          <a:blip r:embed="rId2"/>
          <a:stretch>
            <a:fillRect/>
          </a:stretch>
        </p:blipFill>
        <p:spPr>
          <a:xfrm>
            <a:off x="388285" y="1083076"/>
            <a:ext cx="5393390" cy="4903082"/>
          </a:xfrm>
          <a:prstGeom prst="rect">
            <a:avLst/>
          </a:prstGeom>
          <a:ln>
            <a:solidFill>
              <a:schemeClr val="tx1"/>
            </a:solidFill>
          </a:ln>
        </p:spPr>
      </p:pic>
      <p:pic>
        <p:nvPicPr>
          <p:cNvPr id="10" name="図 9">
            <a:extLst>
              <a:ext uri="{FF2B5EF4-FFF2-40B4-BE49-F238E27FC236}">
                <a16:creationId xmlns="" xmlns:a16="http://schemas.microsoft.com/office/drawing/2014/main" id="{01F69B15-9C55-4AF4-9410-6F815E89A50A}"/>
              </a:ext>
            </a:extLst>
          </p:cNvPr>
          <p:cNvPicPr>
            <a:picLocks noChangeAspect="1"/>
          </p:cNvPicPr>
          <p:nvPr/>
        </p:nvPicPr>
        <p:blipFill>
          <a:blip r:embed="rId3"/>
          <a:stretch>
            <a:fillRect/>
          </a:stretch>
        </p:blipFill>
        <p:spPr>
          <a:xfrm>
            <a:off x="6159495" y="1083076"/>
            <a:ext cx="5393390" cy="4268308"/>
          </a:xfrm>
          <a:prstGeom prst="rect">
            <a:avLst/>
          </a:prstGeom>
          <a:ln>
            <a:solidFill>
              <a:schemeClr val="tx1"/>
            </a:solidFill>
          </a:ln>
        </p:spPr>
      </p:pic>
      <p:sp>
        <p:nvSpPr>
          <p:cNvPr id="8" name="テキスト ボックス 7">
            <a:extLst>
              <a:ext uri="{FF2B5EF4-FFF2-40B4-BE49-F238E27FC236}">
                <a16:creationId xmlns="" xmlns:a16="http://schemas.microsoft.com/office/drawing/2014/main" id="{E02CAC15-12E1-4EFE-AD36-1AA1522C49D4}"/>
              </a:ext>
            </a:extLst>
          </p:cNvPr>
          <p:cNvSpPr txBox="1"/>
          <p:nvPr/>
        </p:nvSpPr>
        <p:spPr>
          <a:xfrm>
            <a:off x="6096000" y="5372431"/>
            <a:ext cx="6007331" cy="745736"/>
          </a:xfrm>
          <a:prstGeom prst="rect">
            <a:avLst/>
          </a:prstGeom>
          <a:noFill/>
        </p:spPr>
        <p:txBody>
          <a:bodyPr wrap="square">
            <a:spAutoFit/>
          </a:bodyPr>
          <a:lstStyle/>
          <a:p>
            <a:pPr algn="just"/>
            <a:r>
              <a:rPr lang="ja-JP" altLang="ja-JP" sz="1050" dirty="0">
                <a:effectLst/>
                <a:latin typeface="游ゴシック" panose="020B0400000000000000" pitchFamily="50" charset="-128"/>
                <a:ea typeface="游ゴシック" panose="020B0400000000000000" pitchFamily="50" charset="-128"/>
                <a:cs typeface="ＭＳ Ｐゴシック" panose="020B0600070205080204" pitchFamily="50" charset="-128"/>
              </a:rPr>
              <a:t>会長１</a:t>
            </a:r>
            <a:r>
              <a:rPr lang="ja-JP" altLang="en-US" sz="1050" dirty="0">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altLang="ja-JP" sz="1050" dirty="0">
                <a:effectLst/>
                <a:latin typeface="游ゴシック" panose="020B0400000000000000" pitchFamily="50" charset="-128"/>
                <a:ea typeface="游ゴシック" panose="020B0400000000000000" pitchFamily="50" charset="-128"/>
                <a:cs typeface="ＭＳ Ｐゴシック" panose="020B0600070205080204" pitchFamily="50" charset="-128"/>
              </a:rPr>
              <a:t>副会長１</a:t>
            </a:r>
            <a:r>
              <a:rPr lang="ja-JP" altLang="en-US" sz="1050" dirty="0">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altLang="ja-JP" sz="1050" dirty="0">
                <a:effectLst/>
                <a:latin typeface="游ゴシック" panose="020B0400000000000000" pitchFamily="50" charset="-128"/>
                <a:ea typeface="游ゴシック" panose="020B0400000000000000" pitchFamily="50" charset="-128"/>
                <a:cs typeface="ＭＳ Ｐゴシック" panose="020B0600070205080204" pitchFamily="50" charset="-128"/>
              </a:rPr>
              <a:t>顧問４</a:t>
            </a:r>
            <a:r>
              <a:rPr lang="ja-JP" altLang="en-US" sz="1050" dirty="0">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altLang="ja-JP" sz="1050" dirty="0">
                <a:effectLst/>
                <a:latin typeface="游ゴシック" panose="020B0400000000000000" pitchFamily="50" charset="-128"/>
                <a:ea typeface="游ゴシック" panose="020B0400000000000000" pitchFamily="50" charset="-128"/>
                <a:cs typeface="ＭＳ Ｐゴシック" panose="020B0600070205080204" pitchFamily="50" charset="-128"/>
              </a:rPr>
              <a:t>理事</a:t>
            </a:r>
            <a:r>
              <a:rPr lang="en-US" altLang="ja-JP" sz="1050" dirty="0">
                <a:effectLst/>
                <a:latin typeface="游ゴシック" panose="020B0400000000000000" pitchFamily="50" charset="-128"/>
                <a:ea typeface="游ゴシック" panose="020B0400000000000000" pitchFamily="50" charset="-128"/>
                <a:cs typeface="ＭＳ Ｐゴシック" panose="020B0600070205080204" pitchFamily="50" charset="-128"/>
              </a:rPr>
              <a:t>46</a:t>
            </a:r>
            <a:r>
              <a:rPr lang="ja-JP" altLang="ja-JP" sz="1050" dirty="0">
                <a:effectLst/>
                <a:latin typeface="游ゴシック" panose="020B0400000000000000" pitchFamily="50" charset="-128"/>
                <a:ea typeface="游ゴシック" panose="020B0400000000000000" pitchFamily="50" charset="-128"/>
                <a:cs typeface="ＭＳ Ｐゴシック" panose="020B0600070205080204" pitchFamily="50" charset="-128"/>
              </a:rPr>
              <a:t>、学年幹事４</a:t>
            </a:r>
            <a:r>
              <a:rPr lang="ja-JP" altLang="en-US" sz="1050" dirty="0">
                <a:latin typeface="游ゴシック" panose="020B0400000000000000" pitchFamily="50" charset="-128"/>
                <a:ea typeface="游ゴシック" panose="020B0400000000000000" pitchFamily="50" charset="-128"/>
                <a:cs typeface="ＭＳ Ｐゴシック" panose="020B0600070205080204" pitchFamily="50" charset="-128"/>
              </a:rPr>
              <a:t>　合計</a:t>
            </a:r>
            <a:r>
              <a:rPr lang="en-US" altLang="ja-JP" sz="1050" dirty="0">
                <a:latin typeface="游ゴシック" panose="020B0400000000000000" pitchFamily="50" charset="-128"/>
                <a:ea typeface="游ゴシック" panose="020B0400000000000000" pitchFamily="50" charset="-128"/>
                <a:cs typeface="ＭＳ Ｐゴシック" panose="020B0600070205080204" pitchFamily="50" charset="-128"/>
              </a:rPr>
              <a:t>56</a:t>
            </a:r>
            <a:r>
              <a:rPr lang="ja-JP" altLang="en-US" sz="1050" dirty="0">
                <a:latin typeface="游ゴシック" panose="020B0400000000000000" pitchFamily="50" charset="-128"/>
                <a:ea typeface="游ゴシック" panose="020B0400000000000000" pitchFamily="50" charset="-128"/>
                <a:cs typeface="ＭＳ Ｐゴシック" panose="020B0600070205080204" pitchFamily="50" charset="-128"/>
              </a:rPr>
              <a:t>名</a:t>
            </a:r>
            <a:endParaRPr lang="en-US" altLang="ja-JP" sz="105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r>
              <a:rPr lang="ja-JP" altLang="ja-JP" sz="1050" dirty="0">
                <a:effectLst/>
                <a:latin typeface="游ゴシック" panose="020B0400000000000000" pitchFamily="50" charset="-128"/>
                <a:ea typeface="游ゴシック" panose="020B0400000000000000" pitchFamily="50" charset="-128"/>
                <a:cs typeface="ＭＳ Ｐゴシック" panose="020B0600070205080204" pitchFamily="50" charset="-128"/>
              </a:rPr>
              <a:t>１，次長補佐交代　本馬朝子氏次長補佐役→理事（一身上の都合により</a:t>
            </a:r>
            <a:r>
              <a:rPr lang="ja-JP" altLang="en-US" sz="1050" dirty="0">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altLang="ja-JP" sz="1050" dirty="0">
                <a:effectLst/>
                <a:latin typeface="游ゴシック" panose="020B0400000000000000" pitchFamily="50" charset="-128"/>
                <a:ea typeface="游ゴシック" panose="020B0400000000000000" pitchFamily="50" charset="-128"/>
                <a:cs typeface="ＭＳ Ｐゴシック" panose="020B0600070205080204" pitchFamily="50" charset="-128"/>
              </a:rPr>
              <a:t>後任は、長野眞太郎氏</a:t>
            </a:r>
          </a:p>
          <a:p>
            <a:pPr algn="just"/>
            <a:r>
              <a:rPr lang="ja-JP" altLang="ja-JP" sz="1050" dirty="0">
                <a:effectLst/>
                <a:latin typeface="游ゴシック" panose="020B0400000000000000" pitchFamily="50" charset="-128"/>
                <a:ea typeface="游ゴシック" panose="020B0400000000000000" pitchFamily="50" charset="-128"/>
                <a:cs typeface="ＭＳ Ｐゴシック" panose="020B0600070205080204" pitchFamily="50" charset="-128"/>
              </a:rPr>
              <a:t>２，</a:t>
            </a:r>
            <a:r>
              <a:rPr lang="en-US" altLang="ja-JP" sz="1050" dirty="0">
                <a:effectLst/>
                <a:latin typeface="游ゴシック" panose="020B0400000000000000" pitchFamily="50" charset="-128"/>
                <a:ea typeface="游ゴシック" panose="020B0400000000000000" pitchFamily="50" charset="-128"/>
                <a:cs typeface="ＭＳ Ｐゴシック" panose="020B0600070205080204" pitchFamily="50" charset="-128"/>
              </a:rPr>
              <a:t>R</a:t>
            </a:r>
            <a:r>
              <a:rPr lang="ja-JP" altLang="ja-JP" sz="1050" dirty="0">
                <a:effectLst/>
                <a:latin typeface="游ゴシック" panose="020B0400000000000000" pitchFamily="50" charset="-128"/>
                <a:ea typeface="游ゴシック" panose="020B0400000000000000" pitchFamily="50" charset="-128"/>
                <a:cs typeface="ＭＳ Ｐゴシック" panose="020B0600070205080204" pitchFamily="50" charset="-128"/>
              </a:rPr>
              <a:t>元年卒学年幹事→理事昇格　林直樹氏、長野眞太郎氏</a:t>
            </a:r>
          </a:p>
          <a:p>
            <a:pPr algn="just"/>
            <a:r>
              <a:rPr lang="ja-JP" altLang="ja-JP" sz="1050" dirty="0">
                <a:effectLst/>
                <a:latin typeface="游ゴシック" panose="020B0400000000000000" pitchFamily="50" charset="-128"/>
                <a:ea typeface="游ゴシック" panose="020B0400000000000000" pitchFamily="50" charset="-128"/>
                <a:cs typeface="ＭＳ Ｐゴシック" panose="020B0600070205080204" pitchFamily="50" charset="-128"/>
              </a:rPr>
              <a:t>３，</a:t>
            </a:r>
            <a:r>
              <a:rPr lang="en-US" altLang="ja-JP" sz="1050" dirty="0">
                <a:effectLst/>
                <a:latin typeface="游ゴシック" panose="020B0400000000000000" pitchFamily="50" charset="-128"/>
                <a:ea typeface="游ゴシック" panose="020B0400000000000000" pitchFamily="50" charset="-128"/>
                <a:cs typeface="ＭＳ Ｐゴシック" panose="020B0600070205080204" pitchFamily="50" charset="-128"/>
              </a:rPr>
              <a:t>R3</a:t>
            </a:r>
            <a:r>
              <a:rPr lang="ja-JP" altLang="ja-JP" sz="1050" dirty="0">
                <a:effectLst/>
                <a:latin typeface="游ゴシック" panose="020B0400000000000000" pitchFamily="50" charset="-128"/>
                <a:ea typeface="游ゴシック" panose="020B0400000000000000" pitchFamily="50" charset="-128"/>
                <a:cs typeface="ＭＳ Ｐゴシック" panose="020B0600070205080204" pitchFamily="50" charset="-128"/>
              </a:rPr>
              <a:t>卒学年幹事就任→</a:t>
            </a:r>
            <a:r>
              <a:rPr lang="ja-JP" altLang="en-US" sz="1050" dirty="0">
                <a:effectLst/>
                <a:latin typeface="游ゴシック" panose="020B0400000000000000" pitchFamily="50" charset="-128"/>
                <a:ea typeface="游ゴシック" panose="020B0400000000000000" pitchFamily="50" charset="-128"/>
                <a:cs typeface="ＭＳ Ｐゴシック" panose="020B0600070205080204" pitchFamily="50" charset="-128"/>
              </a:rPr>
              <a:t>調整中</a:t>
            </a:r>
            <a:endParaRPr lang="ja-JP" altLang="ja-JP" sz="105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Tree>
    <p:extLst>
      <p:ext uri="{BB962C8B-B14F-4D97-AF65-F5344CB8AC3E}">
        <p14:creationId xmlns:p14="http://schemas.microsoft.com/office/powerpoint/2010/main" val="342974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 xmlns:a16="http://schemas.microsoft.com/office/drawing/2014/main" id="{E7372444-F182-49CB-BA8E-E162430CF8EA}"/>
              </a:ext>
            </a:extLst>
          </p:cNvPr>
          <p:cNvSpPr>
            <a:spLocks noGrp="1"/>
          </p:cNvSpPr>
          <p:nvPr>
            <p:ph type="subTitle" idx="1"/>
          </p:nvPr>
        </p:nvSpPr>
        <p:spPr>
          <a:xfrm>
            <a:off x="1505824" y="1083076"/>
            <a:ext cx="10532296" cy="4909351"/>
          </a:xfrm>
          <a:ln>
            <a:solidFill>
              <a:schemeClr val="tx1"/>
            </a:solidFill>
          </a:ln>
        </p:spPr>
        <p:txBody>
          <a:bodyPr>
            <a:normAutofit fontScale="85000" lnSpcReduction="20000"/>
          </a:bodyPr>
          <a:lstStyle/>
          <a:p>
            <a:r>
              <a:rPr lang="ja-JP" altLang="en-US" sz="1400" dirty="0"/>
              <a:t>１，第</a:t>
            </a:r>
            <a:r>
              <a:rPr lang="en-US" altLang="ja-JP" sz="1400" dirty="0"/>
              <a:t>39</a:t>
            </a:r>
            <a:r>
              <a:rPr lang="ja-JP" altLang="en-US" sz="1400" dirty="0"/>
              <a:t>回九大法学部</a:t>
            </a:r>
            <a:r>
              <a:rPr lang="ja-JP" altLang="en-US" sz="1400" dirty="0">
                <a:solidFill>
                  <a:srgbClr val="FF0000"/>
                </a:solidFill>
              </a:rPr>
              <a:t>東京同窓会</a:t>
            </a:r>
            <a:r>
              <a:rPr lang="ja-JP" altLang="en-US" sz="1400" dirty="0"/>
              <a:t>　　　　　　　　　　</a:t>
            </a:r>
            <a:r>
              <a:rPr lang="en-US" altLang="ja-JP" sz="1400" dirty="0"/>
              <a:t>2020</a:t>
            </a:r>
            <a:r>
              <a:rPr lang="ja-JP" altLang="en-US" sz="1400" dirty="0"/>
              <a:t>年</a:t>
            </a:r>
            <a:r>
              <a:rPr lang="en-US" altLang="ja-JP" sz="1400" dirty="0"/>
              <a:t>11</a:t>
            </a:r>
            <a:r>
              <a:rPr lang="ja-JP" altLang="en-US" sz="1400" dirty="0"/>
              <a:t>月</a:t>
            </a:r>
            <a:r>
              <a:rPr lang="en-US" altLang="ja-JP" sz="1400" dirty="0"/>
              <a:t>18</a:t>
            </a:r>
            <a:r>
              <a:rPr lang="ja-JP" altLang="en-US" sz="1400" dirty="0"/>
              <a:t>日（水）　コロナ禍により中止</a:t>
            </a:r>
            <a:endParaRPr lang="en-US" altLang="ja-JP" sz="1400" dirty="0"/>
          </a:p>
          <a:p>
            <a:r>
              <a:rPr kumimoji="1" lang="ja-JP" altLang="en-US" sz="1400" dirty="0"/>
              <a:t>２，九州大学東京同窓会</a:t>
            </a:r>
            <a:r>
              <a:rPr kumimoji="1" lang="ja-JP" altLang="en-US" sz="1400" dirty="0">
                <a:solidFill>
                  <a:srgbClr val="FF0000"/>
                </a:solidFill>
              </a:rPr>
              <a:t>新年会（拡大理事会）　　　</a:t>
            </a:r>
            <a:r>
              <a:rPr kumimoji="1" lang="en-US" altLang="ja-JP" sz="1400" dirty="0"/>
              <a:t>2021</a:t>
            </a:r>
            <a:r>
              <a:rPr kumimoji="1" lang="ja-JP" altLang="en-US" sz="1400" dirty="0"/>
              <a:t>年　</a:t>
            </a:r>
            <a:r>
              <a:rPr kumimoji="1" lang="en-US" altLang="ja-JP" sz="1400" dirty="0"/>
              <a:t>1</a:t>
            </a:r>
            <a:r>
              <a:rPr kumimoji="1" lang="ja-JP" altLang="en-US" sz="1400" dirty="0"/>
              <a:t>月</a:t>
            </a:r>
            <a:r>
              <a:rPr kumimoji="1" lang="en-US" altLang="ja-JP" sz="1400" dirty="0"/>
              <a:t>30</a:t>
            </a:r>
            <a:r>
              <a:rPr kumimoji="1" lang="ja-JP" altLang="en-US" sz="1400" dirty="0"/>
              <a:t>日（土）</a:t>
            </a:r>
            <a:r>
              <a:rPr kumimoji="1" lang="ja-JP" altLang="en-US" sz="1400" b="1" dirty="0"/>
              <a:t>オンライン開催</a:t>
            </a:r>
            <a:r>
              <a:rPr kumimoji="1" lang="ja-JP" altLang="en-US" sz="1400" dirty="0"/>
              <a:t>で参加、法学部</a:t>
            </a:r>
            <a:r>
              <a:rPr kumimoji="1" lang="en-US" altLang="ja-JP" sz="1400" dirty="0"/>
              <a:t>OB</a:t>
            </a:r>
            <a:r>
              <a:rPr kumimoji="1" lang="ja-JP" altLang="en-US" sz="1400" dirty="0"/>
              <a:t>も多数参加</a:t>
            </a:r>
            <a:endParaRPr kumimoji="1" lang="en-US" altLang="ja-JP" sz="1400" dirty="0"/>
          </a:p>
          <a:p>
            <a:r>
              <a:rPr lang="ja-JP" altLang="en-US" sz="1400" dirty="0"/>
              <a:t>３，ゼミ旅行（徳本民法ゼミ学生を中心に）　　　　　　</a:t>
            </a:r>
            <a:r>
              <a:rPr lang="en-US" altLang="ja-JP" sz="1400" dirty="0"/>
              <a:t>2021</a:t>
            </a:r>
            <a:r>
              <a:rPr lang="ja-JP" altLang="en-US" sz="1400" dirty="0"/>
              <a:t>年</a:t>
            </a:r>
            <a:r>
              <a:rPr lang="en-US" altLang="ja-JP" sz="1400" dirty="0"/>
              <a:t>3</a:t>
            </a:r>
            <a:r>
              <a:rPr lang="ja-JP" altLang="en-US" sz="1400" dirty="0"/>
              <a:t>月</a:t>
            </a:r>
            <a:r>
              <a:rPr lang="en-US" altLang="ja-JP" sz="1400" dirty="0"/>
              <a:t>7</a:t>
            </a:r>
            <a:r>
              <a:rPr lang="ja-JP" altLang="en-US" sz="1400" dirty="0"/>
              <a:t>日</a:t>
            </a:r>
            <a:r>
              <a:rPr lang="ja-JP" altLang="en-US" sz="1400" b="1" dirty="0"/>
              <a:t>オンライン開催　</a:t>
            </a:r>
            <a:r>
              <a:rPr lang="ja-JP" altLang="en-US" sz="1400" dirty="0"/>
              <a:t>東京同窓会</a:t>
            </a:r>
            <a:r>
              <a:rPr lang="en-US" altLang="ja-JP" sz="1400" dirty="0"/>
              <a:t>OB</a:t>
            </a:r>
            <a:r>
              <a:rPr lang="ja-JP" altLang="en-US" sz="1400" dirty="0"/>
              <a:t>と学生の交流を図った。　　　　　　　　　　　　　　</a:t>
            </a:r>
            <a:endParaRPr kumimoji="1" lang="en-US" altLang="ja-JP" sz="1400" dirty="0"/>
          </a:p>
          <a:p>
            <a:r>
              <a:rPr lang="ja-JP" altLang="en-US" sz="1400" dirty="0"/>
              <a:t>４，九州大学法学部学位記授与式　　　　　　　　　　　</a:t>
            </a:r>
            <a:r>
              <a:rPr lang="en-US" altLang="ja-JP" sz="1400" dirty="0"/>
              <a:t>2021</a:t>
            </a:r>
            <a:r>
              <a:rPr lang="ja-JP" altLang="en-US" sz="1400" dirty="0"/>
              <a:t>年</a:t>
            </a:r>
            <a:r>
              <a:rPr lang="en-US" altLang="ja-JP" sz="1400" dirty="0"/>
              <a:t>3</a:t>
            </a:r>
            <a:r>
              <a:rPr lang="ja-JP" altLang="en-US" sz="1400" dirty="0"/>
              <a:t>月</a:t>
            </a:r>
            <a:r>
              <a:rPr lang="en-US" altLang="ja-JP" sz="1400" dirty="0"/>
              <a:t>19</a:t>
            </a:r>
            <a:r>
              <a:rPr lang="ja-JP" altLang="en-US" sz="1400" dirty="0"/>
              <a:t>日（金）　事務局から</a:t>
            </a:r>
            <a:r>
              <a:rPr lang="en-US" altLang="ja-JP" sz="1400" dirty="0"/>
              <a:t>2</a:t>
            </a:r>
            <a:r>
              <a:rPr lang="ja-JP" altLang="en-US" sz="1400" dirty="0"/>
              <a:t>名参加予定もコロナで中止　</a:t>
            </a:r>
            <a:endParaRPr lang="en-US" altLang="ja-JP" sz="1400" dirty="0"/>
          </a:p>
          <a:p>
            <a:r>
              <a:rPr kumimoji="1" lang="ja-JP" altLang="en-US" sz="1400" dirty="0"/>
              <a:t>５，</a:t>
            </a:r>
            <a:r>
              <a:rPr kumimoji="1" lang="ja-JP" altLang="en-US" sz="1400" dirty="0">
                <a:solidFill>
                  <a:srgbClr val="FF0000"/>
                </a:solidFill>
              </a:rPr>
              <a:t>新入会員歓迎会　　　　　　　　　　　　　　　　　　　　</a:t>
            </a:r>
            <a:r>
              <a:rPr kumimoji="1" lang="en-US" altLang="ja-JP" sz="1400" dirty="0"/>
              <a:t>2021</a:t>
            </a:r>
            <a:r>
              <a:rPr kumimoji="1" lang="ja-JP" altLang="en-US" sz="1400" dirty="0"/>
              <a:t>年</a:t>
            </a:r>
            <a:r>
              <a:rPr kumimoji="1" lang="en-US" altLang="ja-JP" sz="1400" dirty="0"/>
              <a:t>4</a:t>
            </a:r>
            <a:r>
              <a:rPr kumimoji="1" lang="ja-JP" altLang="en-US" sz="1400" dirty="0"/>
              <a:t>月</a:t>
            </a:r>
            <a:r>
              <a:rPr kumimoji="1" lang="en-US" altLang="ja-JP" sz="1400" dirty="0"/>
              <a:t>23</a:t>
            </a:r>
            <a:r>
              <a:rPr kumimoji="1" lang="ja-JP" altLang="en-US" sz="1400" dirty="0"/>
              <a:t>日（金）</a:t>
            </a:r>
            <a:r>
              <a:rPr kumimoji="1" lang="ja-JP" altLang="en-US" sz="1400" b="1" dirty="0"/>
              <a:t>オンライン開催</a:t>
            </a:r>
            <a:r>
              <a:rPr kumimoji="1" lang="en-US" altLang="ja-JP" sz="1400" dirty="0"/>
              <a:t>R3</a:t>
            </a:r>
            <a:r>
              <a:rPr kumimoji="1" lang="ja-JP" altLang="en-US" sz="1400" dirty="0"/>
              <a:t>卒の新入会員＆東京同窓会若手</a:t>
            </a:r>
            <a:r>
              <a:rPr kumimoji="1" lang="en-US" altLang="ja-JP" sz="1400" dirty="0"/>
              <a:t>OB</a:t>
            </a:r>
            <a:r>
              <a:rPr kumimoji="1" lang="ja-JP" altLang="en-US" sz="1400" dirty="0"/>
              <a:t>で歓迎会実施</a:t>
            </a:r>
            <a:endParaRPr kumimoji="1" lang="en-US" altLang="ja-JP" sz="1400" dirty="0"/>
          </a:p>
          <a:p>
            <a:r>
              <a:rPr lang="ja-JP" altLang="en-US" sz="1400" dirty="0"/>
              <a:t>６，九州大学東京同窓会サマーフェスタ　　　　　　　　</a:t>
            </a:r>
            <a:r>
              <a:rPr lang="en-US" altLang="ja-JP" sz="1400" dirty="0"/>
              <a:t>2021</a:t>
            </a:r>
            <a:r>
              <a:rPr lang="ja-JP" altLang="en-US" sz="1400" dirty="0"/>
              <a:t>年</a:t>
            </a:r>
            <a:r>
              <a:rPr lang="en-US" altLang="ja-JP" sz="1400" dirty="0"/>
              <a:t>8</a:t>
            </a:r>
            <a:r>
              <a:rPr lang="ja-JP" altLang="en-US" sz="1400" dirty="0"/>
              <a:t>月</a:t>
            </a:r>
            <a:r>
              <a:rPr lang="en-US" altLang="ja-JP" sz="1400" dirty="0"/>
              <a:t>28</a:t>
            </a:r>
            <a:r>
              <a:rPr lang="ja-JP" altLang="en-US" sz="1400" dirty="0"/>
              <a:t>日（土）</a:t>
            </a:r>
            <a:r>
              <a:rPr lang="ja-JP" altLang="en-US" sz="1400" b="1" dirty="0"/>
              <a:t>オンライン開催</a:t>
            </a:r>
            <a:r>
              <a:rPr lang="en-US" altLang="ja-JP" sz="1400" dirty="0"/>
              <a:t>200</a:t>
            </a:r>
            <a:r>
              <a:rPr lang="ja-JP" altLang="en-US" sz="1400" dirty="0"/>
              <a:t>名参加で交流を深めることが出来た</a:t>
            </a:r>
            <a:endParaRPr lang="en-US" altLang="ja-JP" sz="1400" dirty="0"/>
          </a:p>
          <a:p>
            <a:r>
              <a:rPr kumimoji="1" lang="ja-JP" altLang="en-US" sz="1400" dirty="0"/>
              <a:t>７，九大法学部東京同窓会</a:t>
            </a:r>
            <a:r>
              <a:rPr kumimoji="1" lang="ja-JP" altLang="en-US" sz="1400" dirty="0">
                <a:solidFill>
                  <a:srgbClr val="FF0000"/>
                </a:solidFill>
              </a:rPr>
              <a:t>理事会</a:t>
            </a:r>
            <a:r>
              <a:rPr kumimoji="1" lang="ja-JP" altLang="en-US" sz="1400" dirty="0"/>
              <a:t>開催　　　　　　　　</a:t>
            </a:r>
            <a:r>
              <a:rPr kumimoji="1" lang="en-US" altLang="ja-JP" sz="1400" dirty="0"/>
              <a:t>2021</a:t>
            </a:r>
            <a:r>
              <a:rPr kumimoji="1" lang="ja-JP" altLang="en-US" sz="1400" dirty="0"/>
              <a:t>年</a:t>
            </a:r>
            <a:r>
              <a:rPr kumimoji="1" lang="en-US" altLang="ja-JP" sz="1400" dirty="0"/>
              <a:t>9</a:t>
            </a:r>
            <a:r>
              <a:rPr kumimoji="1" lang="ja-JP" altLang="en-US" sz="1400" dirty="0"/>
              <a:t>月</a:t>
            </a:r>
            <a:r>
              <a:rPr kumimoji="1" lang="en-US" altLang="ja-JP" sz="1400" dirty="0"/>
              <a:t>24</a:t>
            </a:r>
            <a:r>
              <a:rPr kumimoji="1" lang="ja-JP" altLang="en-US" sz="1400" dirty="0"/>
              <a:t>日（金）学士会館</a:t>
            </a:r>
            <a:r>
              <a:rPr kumimoji="1" lang="en-US" altLang="ja-JP" sz="1400" dirty="0"/>
              <a:t>302</a:t>
            </a:r>
            <a:r>
              <a:rPr kumimoji="1" lang="ja-JP" altLang="en-US" sz="1400" dirty="0"/>
              <a:t>号室にて</a:t>
            </a:r>
            <a:r>
              <a:rPr kumimoji="1" lang="en-US" altLang="ja-JP" sz="1400" dirty="0"/>
              <a:t>2</a:t>
            </a:r>
            <a:r>
              <a:rPr kumimoji="1" lang="ja-JP" altLang="en-US" sz="1400" dirty="0"/>
              <a:t>年ぶりに</a:t>
            </a:r>
            <a:r>
              <a:rPr kumimoji="1" lang="ja-JP" altLang="en-US" sz="1400" b="1" dirty="0"/>
              <a:t>リアル</a:t>
            </a:r>
            <a:r>
              <a:rPr kumimoji="1" lang="ja-JP" altLang="en-US" sz="1400" dirty="0"/>
              <a:t>開催</a:t>
            </a:r>
            <a:endParaRPr kumimoji="1" lang="en-US" altLang="ja-JP" sz="1400" dirty="0"/>
          </a:p>
          <a:p>
            <a:r>
              <a:rPr lang="ja-JP" altLang="en-US" sz="1400" dirty="0"/>
              <a:t>８，その他活動</a:t>
            </a:r>
            <a:endParaRPr lang="en-US" altLang="ja-JP" sz="1400" dirty="0"/>
          </a:p>
          <a:p>
            <a:r>
              <a:rPr kumimoji="1" lang="ja-JP" altLang="en-US" sz="1400" dirty="0"/>
              <a:t>（１）</a:t>
            </a:r>
            <a:r>
              <a:rPr kumimoji="1" lang="ja-JP" altLang="en-US" sz="1400" dirty="0">
                <a:solidFill>
                  <a:schemeClr val="accent1"/>
                </a:solidFill>
              </a:rPr>
              <a:t>若年層（</a:t>
            </a:r>
            <a:r>
              <a:rPr kumimoji="1" lang="en-US" altLang="ja-JP" sz="1400" dirty="0">
                <a:solidFill>
                  <a:schemeClr val="accent1"/>
                </a:solidFill>
              </a:rPr>
              <a:t>S50</a:t>
            </a:r>
            <a:r>
              <a:rPr kumimoji="1" lang="ja-JP" altLang="en-US" sz="1400" dirty="0">
                <a:solidFill>
                  <a:schemeClr val="accent1"/>
                </a:solidFill>
              </a:rPr>
              <a:t>～</a:t>
            </a:r>
            <a:r>
              <a:rPr kumimoji="1" lang="en-US" altLang="ja-JP" sz="1400" dirty="0">
                <a:solidFill>
                  <a:schemeClr val="accent1"/>
                </a:solidFill>
              </a:rPr>
              <a:t>R3</a:t>
            </a:r>
            <a:r>
              <a:rPr kumimoji="1" lang="ja-JP" altLang="en-US" sz="1400" dirty="0">
                <a:solidFill>
                  <a:schemeClr val="accent1"/>
                </a:solidFill>
              </a:rPr>
              <a:t>卒）</a:t>
            </a:r>
            <a:r>
              <a:rPr kumimoji="1" lang="ja-JP" altLang="en-US" sz="1400" b="1" dirty="0">
                <a:solidFill>
                  <a:schemeClr val="accent1"/>
                </a:solidFill>
              </a:rPr>
              <a:t>会員ネットワーク構築</a:t>
            </a:r>
            <a:r>
              <a:rPr kumimoji="1" lang="ja-JP" altLang="en-US" sz="1400" dirty="0"/>
              <a:t>を</a:t>
            </a:r>
            <a:r>
              <a:rPr kumimoji="1" lang="en-US" altLang="ja-JP" sz="1400" dirty="0"/>
              <a:t>2</a:t>
            </a:r>
            <a:r>
              <a:rPr kumimoji="1" lang="ja-JP" altLang="en-US" sz="1400" dirty="0"/>
              <a:t>年間に渡りトライする事務局主体の活動を始めました。（</a:t>
            </a:r>
            <a:r>
              <a:rPr kumimoji="1" lang="ja-JP" altLang="en-US" sz="1400" b="1" dirty="0"/>
              <a:t>オンライン開催：</a:t>
            </a:r>
            <a:r>
              <a:rPr kumimoji="1" lang="ja-JP" altLang="en-US" sz="1400" dirty="0"/>
              <a:t>３ケ月タームでフォロー）</a:t>
            </a:r>
            <a:endParaRPr kumimoji="1" lang="en-US" altLang="ja-JP" sz="1400" dirty="0"/>
          </a:p>
          <a:p>
            <a:r>
              <a:rPr lang="ja-JP" altLang="en-US" sz="1400" dirty="0"/>
              <a:t>（２）</a:t>
            </a:r>
            <a:r>
              <a:rPr lang="ja-JP" altLang="en-US" sz="1400" b="1" dirty="0">
                <a:solidFill>
                  <a:schemeClr val="accent1"/>
                </a:solidFill>
              </a:rPr>
              <a:t>九大法学部寄附講座への参画</a:t>
            </a:r>
            <a:r>
              <a:rPr lang="ja-JP" altLang="en-US" sz="1400" dirty="0"/>
              <a:t>：五十君教授のご尽力で</a:t>
            </a:r>
            <a:r>
              <a:rPr lang="ja-JP" altLang="en-US" sz="1400" b="1" dirty="0"/>
              <a:t>１１月～２２年１月（３ケ月）開講</a:t>
            </a:r>
            <a:r>
              <a:rPr lang="ja-JP" altLang="en-US" sz="1400" dirty="0"/>
              <a:t>することが教授会で認可されました。</a:t>
            </a:r>
            <a:endParaRPr lang="en-US" altLang="ja-JP" sz="1400" dirty="0"/>
          </a:p>
          <a:p>
            <a:r>
              <a:rPr kumimoji="1" lang="ja-JP" altLang="en-US" sz="1400" dirty="0"/>
              <a:t>　　　開講目的：学生が法学部で学ぶ法的・論理的思考や知識が様々な組織の中で実際にどのように実践応用され社会の発展を支えているかを</a:t>
            </a:r>
            <a:endParaRPr kumimoji="1" lang="en-US" altLang="ja-JP" sz="1400" dirty="0"/>
          </a:p>
          <a:p>
            <a:r>
              <a:rPr lang="ja-JP" altLang="en-US" sz="1400" dirty="0"/>
              <a:t>　　　　　　　　　　各界で活躍する講師陣が毎回違ったテーマで事例や体験を交えて講義することにより体感し</a:t>
            </a:r>
            <a:r>
              <a:rPr lang="ja-JP" altLang="en-US" sz="1400" b="1" dirty="0"/>
              <a:t>法学部での学びの重要性</a:t>
            </a:r>
            <a:r>
              <a:rPr lang="ja-JP" altLang="en-US" sz="1400" dirty="0"/>
              <a:t>と</a:t>
            </a:r>
            <a:r>
              <a:rPr lang="ja-JP" altLang="en-US" sz="1400" b="1" dirty="0"/>
              <a:t>卒業後</a:t>
            </a:r>
            <a:endParaRPr lang="en-US" altLang="ja-JP" sz="1400" b="1" dirty="0"/>
          </a:p>
          <a:p>
            <a:r>
              <a:rPr kumimoji="1" lang="ja-JP" altLang="en-US" sz="1400" dirty="0"/>
              <a:t>　　　　　　　　　　</a:t>
            </a:r>
            <a:r>
              <a:rPr kumimoji="1" lang="ja-JP" altLang="en-US" sz="1400" b="1" dirty="0"/>
              <a:t>社会的責任について主体的に考える力を養うこと</a:t>
            </a:r>
            <a:endParaRPr kumimoji="1" lang="en-US" altLang="ja-JP" sz="1400" b="1" dirty="0"/>
          </a:p>
          <a:p>
            <a:r>
              <a:rPr lang="ja-JP" altLang="en-US" sz="1400" dirty="0"/>
              <a:t>　　　講師陣：　田中博子氏（</a:t>
            </a:r>
            <a:r>
              <a:rPr lang="en-US" altLang="ja-JP" sz="1400" dirty="0"/>
              <a:t>H2</a:t>
            </a:r>
            <a:r>
              <a:rPr lang="ja-JP" altLang="en-US" sz="1400" dirty="0"/>
              <a:t>卒）、鈴木敦士氏（</a:t>
            </a:r>
            <a:r>
              <a:rPr lang="en-US" altLang="ja-JP" sz="1400" dirty="0"/>
              <a:t>H8</a:t>
            </a:r>
            <a:r>
              <a:rPr lang="ja-JP" altLang="en-US" sz="1400" dirty="0"/>
              <a:t>卒）、土屋太郎氏（</a:t>
            </a:r>
            <a:r>
              <a:rPr lang="en-US" altLang="ja-JP" sz="1400" dirty="0"/>
              <a:t>H2</a:t>
            </a:r>
            <a:r>
              <a:rPr lang="ja-JP" altLang="en-US" sz="1400" dirty="0"/>
              <a:t>卒）、志田美樹氏（</a:t>
            </a:r>
            <a:r>
              <a:rPr lang="en-US" altLang="ja-JP" sz="1400" dirty="0"/>
              <a:t>H2</a:t>
            </a:r>
            <a:r>
              <a:rPr lang="ja-JP" altLang="en-US" sz="1400" dirty="0"/>
              <a:t>卒）、荒田龍輔氏（</a:t>
            </a:r>
            <a:r>
              <a:rPr lang="en-US" altLang="ja-JP" sz="1400" dirty="0"/>
              <a:t>H18</a:t>
            </a:r>
            <a:r>
              <a:rPr lang="ja-JP" altLang="en-US" sz="1400" dirty="0"/>
              <a:t>卒）、冨永賢治氏（</a:t>
            </a:r>
            <a:r>
              <a:rPr lang="en-US" altLang="ja-JP" sz="1400" dirty="0"/>
              <a:t>H7</a:t>
            </a:r>
            <a:r>
              <a:rPr lang="ja-JP" altLang="en-US" sz="1400" dirty="0"/>
              <a:t>卒）</a:t>
            </a:r>
            <a:endParaRPr lang="en-US" altLang="ja-JP" sz="1400" dirty="0"/>
          </a:p>
          <a:p>
            <a:r>
              <a:rPr kumimoji="1" lang="ja-JP" altLang="en-US" sz="1400" dirty="0"/>
              <a:t>　　　　　　　　　實藤政子氏（</a:t>
            </a:r>
            <a:r>
              <a:rPr kumimoji="1" lang="en-US" altLang="ja-JP" sz="1400" dirty="0"/>
              <a:t>H2</a:t>
            </a:r>
            <a:r>
              <a:rPr kumimoji="1" lang="ja-JP" altLang="en-US" sz="1400" dirty="0"/>
              <a:t>卒）　　以上有志</a:t>
            </a:r>
            <a:r>
              <a:rPr kumimoji="1" lang="en-US" altLang="ja-JP" sz="1400" dirty="0"/>
              <a:t>7</a:t>
            </a:r>
            <a:r>
              <a:rPr kumimoji="1" lang="ja-JP" altLang="en-US" sz="1400" dirty="0"/>
              <a:t>名の講師陣でオンライ開催で実施予定　　</a:t>
            </a:r>
            <a:endParaRPr kumimoji="1" lang="en-US" altLang="ja-JP" sz="1400" dirty="0"/>
          </a:p>
          <a:p>
            <a:endParaRPr kumimoji="1" lang="en-US" altLang="ja-JP" sz="1400" dirty="0"/>
          </a:p>
        </p:txBody>
      </p:sp>
      <p:sp>
        <p:nvSpPr>
          <p:cNvPr id="5" name="日付プレースホルダー 4">
            <a:extLst>
              <a:ext uri="{FF2B5EF4-FFF2-40B4-BE49-F238E27FC236}">
                <a16:creationId xmlns="" xmlns:a16="http://schemas.microsoft.com/office/drawing/2014/main" id="{293787E5-D042-4E4D-B091-B178C9829563}"/>
              </a:ext>
            </a:extLst>
          </p:cNvPr>
          <p:cNvSpPr>
            <a:spLocks noGrp="1"/>
          </p:cNvSpPr>
          <p:nvPr>
            <p:ph type="dt" sz="half" idx="10"/>
          </p:nvPr>
        </p:nvSpPr>
        <p:spPr/>
        <p:txBody>
          <a:bodyPr/>
          <a:lstStyle/>
          <a:p>
            <a:fld id="{0282DC20-6D7B-4220-ACF8-F458BCE8062C}" type="datetime1">
              <a:rPr kumimoji="1" lang="ja-JP" altLang="en-US" smtClean="0"/>
              <a:t>2021/11/28</a:t>
            </a:fld>
            <a:endParaRPr kumimoji="1" lang="ja-JP" altLang="en-US"/>
          </a:p>
        </p:txBody>
      </p:sp>
      <p:sp>
        <p:nvSpPr>
          <p:cNvPr id="4" name="スライド番号プレースホルダー 3">
            <a:extLst>
              <a:ext uri="{FF2B5EF4-FFF2-40B4-BE49-F238E27FC236}">
                <a16:creationId xmlns="" xmlns:a16="http://schemas.microsoft.com/office/drawing/2014/main" id="{7D0AF9AC-4649-4CF2-9A3C-99CC58A14498}"/>
              </a:ext>
            </a:extLst>
          </p:cNvPr>
          <p:cNvSpPr>
            <a:spLocks noGrp="1"/>
          </p:cNvSpPr>
          <p:nvPr>
            <p:ph type="sldNum" sz="quarter" idx="12"/>
          </p:nvPr>
        </p:nvSpPr>
        <p:spPr/>
        <p:txBody>
          <a:bodyPr/>
          <a:lstStyle/>
          <a:p>
            <a:fld id="{B4F043D4-2F0F-4B41-B8C8-9387FD9A761D}" type="slidenum">
              <a:rPr kumimoji="1" lang="ja-JP" altLang="en-US" smtClean="0"/>
              <a:t>4</a:t>
            </a:fld>
            <a:endParaRPr kumimoji="1" lang="ja-JP" altLang="en-US" dirty="0"/>
          </a:p>
        </p:txBody>
      </p:sp>
      <p:sp>
        <p:nvSpPr>
          <p:cNvPr id="3" name="タイトル 2">
            <a:extLst>
              <a:ext uri="{FF2B5EF4-FFF2-40B4-BE49-F238E27FC236}">
                <a16:creationId xmlns="" xmlns:a16="http://schemas.microsoft.com/office/drawing/2014/main" id="{53141DB2-55D6-4061-9B4A-48BF4553DA68}"/>
              </a:ext>
            </a:extLst>
          </p:cNvPr>
          <p:cNvSpPr>
            <a:spLocks noGrp="1"/>
          </p:cNvSpPr>
          <p:nvPr>
            <p:ph type="title"/>
          </p:nvPr>
        </p:nvSpPr>
        <p:spPr>
          <a:xfrm>
            <a:off x="1101684" y="329525"/>
            <a:ext cx="10288366" cy="1049235"/>
          </a:xfrm>
        </p:spPr>
        <p:txBody>
          <a:bodyPr/>
          <a:lstStyle/>
          <a:p>
            <a:r>
              <a:rPr lang="ja-JP" altLang="en-US" dirty="0"/>
              <a:t>　審議事項②</a:t>
            </a:r>
            <a:r>
              <a:rPr lang="en-US" altLang="ja-JP" dirty="0"/>
              <a:t>-1</a:t>
            </a:r>
            <a:r>
              <a:rPr lang="ja-JP" altLang="en-US" dirty="0"/>
              <a:t>令和２年度　活動実績（２０．１１～２１．１０）</a:t>
            </a:r>
            <a:endParaRPr kumimoji="1" lang="ja-JP" altLang="en-US" dirty="0"/>
          </a:p>
        </p:txBody>
      </p:sp>
    </p:spTree>
    <p:extLst>
      <p:ext uri="{BB962C8B-B14F-4D97-AF65-F5344CB8AC3E}">
        <p14:creationId xmlns:p14="http://schemas.microsoft.com/office/powerpoint/2010/main" val="226959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 xmlns:a16="http://schemas.microsoft.com/office/drawing/2014/main" id="{E7372444-F182-49CB-BA8E-E162430CF8EA}"/>
              </a:ext>
            </a:extLst>
          </p:cNvPr>
          <p:cNvSpPr>
            <a:spLocks noGrp="1"/>
          </p:cNvSpPr>
          <p:nvPr>
            <p:ph type="subTitle" idx="1"/>
          </p:nvPr>
        </p:nvSpPr>
        <p:spPr>
          <a:xfrm>
            <a:off x="1318539" y="1322772"/>
            <a:ext cx="10630804" cy="4678533"/>
          </a:xfrm>
          <a:ln>
            <a:solidFill>
              <a:schemeClr val="tx1"/>
            </a:solidFill>
          </a:ln>
        </p:spPr>
        <p:txBody>
          <a:bodyPr>
            <a:normAutofit fontScale="92500" lnSpcReduction="10000"/>
          </a:bodyPr>
          <a:lstStyle/>
          <a:p>
            <a:r>
              <a:rPr kumimoji="1" lang="ja-JP" altLang="en-US" dirty="0"/>
              <a:t>１，第</a:t>
            </a:r>
            <a:r>
              <a:rPr kumimoji="1" lang="en-US" altLang="ja-JP" dirty="0"/>
              <a:t>40</a:t>
            </a:r>
            <a:r>
              <a:rPr kumimoji="1" lang="ja-JP" altLang="en-US" dirty="0"/>
              <a:t>回九州大学法学部東京</a:t>
            </a:r>
            <a:r>
              <a:rPr kumimoji="1" lang="ja-JP" altLang="en-US" dirty="0">
                <a:solidFill>
                  <a:srgbClr val="FF0000"/>
                </a:solidFill>
              </a:rPr>
              <a:t>同窓会（総会・講演会）</a:t>
            </a:r>
            <a:r>
              <a:rPr kumimoji="1" lang="ja-JP" altLang="en-US" dirty="0"/>
              <a:t>開催　　</a:t>
            </a:r>
            <a:r>
              <a:rPr kumimoji="1" lang="en-US" altLang="ja-JP" dirty="0"/>
              <a:t>2021</a:t>
            </a:r>
            <a:r>
              <a:rPr kumimoji="1" lang="ja-JP" altLang="en-US" dirty="0"/>
              <a:t>年</a:t>
            </a:r>
            <a:r>
              <a:rPr kumimoji="1" lang="en-US" altLang="ja-JP" dirty="0"/>
              <a:t>11</a:t>
            </a:r>
            <a:r>
              <a:rPr kumimoji="1" lang="ja-JP" altLang="en-US" dirty="0"/>
              <a:t>月</a:t>
            </a:r>
            <a:r>
              <a:rPr kumimoji="1" lang="en-US" altLang="ja-JP" dirty="0"/>
              <a:t>17</a:t>
            </a:r>
            <a:r>
              <a:rPr kumimoji="1" lang="ja-JP" altLang="en-US" dirty="0"/>
              <a:t>日（水）学士会館２０１号室</a:t>
            </a:r>
            <a:endParaRPr kumimoji="1" lang="en-US" altLang="ja-JP" dirty="0"/>
          </a:p>
          <a:p>
            <a:r>
              <a:rPr lang="ja-JP" altLang="en-US" dirty="0"/>
              <a:t>　　　　コロナ禍のため懇親会中止、総会＆講演会に留め短縮してリアル開催</a:t>
            </a:r>
            <a:endParaRPr lang="en-US" altLang="ja-JP" dirty="0"/>
          </a:p>
          <a:p>
            <a:r>
              <a:rPr kumimoji="1" lang="ja-JP" altLang="en-US" dirty="0"/>
              <a:t>２，法学部東京同窓会会員有志による寄付講座の開催　　　　　</a:t>
            </a:r>
            <a:r>
              <a:rPr kumimoji="1" lang="en-US" altLang="ja-JP" dirty="0"/>
              <a:t>2021</a:t>
            </a:r>
            <a:r>
              <a:rPr kumimoji="1" lang="ja-JP" altLang="en-US" dirty="0"/>
              <a:t>年</a:t>
            </a:r>
            <a:r>
              <a:rPr kumimoji="1" lang="en-US" altLang="ja-JP" dirty="0"/>
              <a:t>11</a:t>
            </a:r>
            <a:r>
              <a:rPr kumimoji="1" lang="ja-JP" altLang="en-US" dirty="0"/>
              <a:t>月</a:t>
            </a:r>
            <a:r>
              <a:rPr kumimoji="1" lang="en-US" altLang="ja-JP" dirty="0"/>
              <a:t>~2022</a:t>
            </a:r>
            <a:r>
              <a:rPr kumimoji="1" lang="ja-JP" altLang="en-US" dirty="0"/>
              <a:t>年</a:t>
            </a:r>
            <a:r>
              <a:rPr kumimoji="1" lang="en-US" altLang="ja-JP" dirty="0"/>
              <a:t>1</a:t>
            </a:r>
            <a:r>
              <a:rPr kumimoji="1" lang="ja-JP" altLang="en-US" dirty="0"/>
              <a:t>月九大法学部後期授業</a:t>
            </a:r>
            <a:endParaRPr kumimoji="1" lang="en-US" altLang="ja-JP" dirty="0"/>
          </a:p>
          <a:p>
            <a:r>
              <a:rPr kumimoji="1" lang="ja-JP" altLang="en-US" dirty="0"/>
              <a:t>　　　　コロナ禍のためオンライン開催予定（</a:t>
            </a:r>
            <a:r>
              <a:rPr kumimoji="1" lang="en-US" altLang="ja-JP" dirty="0"/>
              <a:t>7</a:t>
            </a:r>
            <a:r>
              <a:rPr kumimoji="1" lang="ja-JP" altLang="en-US" dirty="0"/>
              <a:t>回実施：五十君教授によりシラバスにてアナウンス）</a:t>
            </a:r>
            <a:endParaRPr kumimoji="1" lang="en-US" altLang="ja-JP" dirty="0"/>
          </a:p>
          <a:p>
            <a:r>
              <a:rPr lang="ja-JP" altLang="en-US" dirty="0"/>
              <a:t>３，九州大学東京同窓会</a:t>
            </a:r>
            <a:r>
              <a:rPr lang="ja-JP" altLang="en-US" dirty="0">
                <a:solidFill>
                  <a:srgbClr val="FF0000"/>
                </a:solidFill>
              </a:rPr>
              <a:t>拡大理事会</a:t>
            </a:r>
            <a:r>
              <a:rPr lang="ja-JP" altLang="en-US" dirty="0"/>
              <a:t>（新年会：学士会館にて）　</a:t>
            </a:r>
            <a:r>
              <a:rPr lang="en-US" altLang="ja-JP" dirty="0"/>
              <a:t>2022</a:t>
            </a:r>
            <a:r>
              <a:rPr lang="ja-JP" altLang="en-US" dirty="0"/>
              <a:t>年　</a:t>
            </a:r>
            <a:r>
              <a:rPr lang="en-US" altLang="ja-JP" dirty="0"/>
              <a:t>1</a:t>
            </a:r>
            <a:r>
              <a:rPr lang="ja-JP" altLang="en-US" dirty="0"/>
              <a:t>月</a:t>
            </a:r>
            <a:r>
              <a:rPr lang="en-US" altLang="ja-JP" dirty="0"/>
              <a:t>29</a:t>
            </a:r>
            <a:r>
              <a:rPr lang="ja-JP" altLang="en-US" dirty="0"/>
              <a:t>日（土）</a:t>
            </a:r>
            <a:endParaRPr lang="en-US" altLang="ja-JP" dirty="0"/>
          </a:p>
          <a:p>
            <a:r>
              <a:rPr kumimoji="1" lang="ja-JP" altLang="en-US" dirty="0"/>
              <a:t>４，九州大学法学部</a:t>
            </a:r>
            <a:r>
              <a:rPr kumimoji="1" lang="en-US" altLang="ja-JP" dirty="0"/>
              <a:t>2021</a:t>
            </a:r>
            <a:r>
              <a:rPr kumimoji="1" lang="ja-JP" altLang="en-US" dirty="0"/>
              <a:t>年度学位記授与式にて法学部東京同窓会</a:t>
            </a:r>
            <a:r>
              <a:rPr kumimoji="1" lang="en-US" altLang="ja-JP" dirty="0"/>
              <a:t>PR</a:t>
            </a:r>
            <a:r>
              <a:rPr kumimoji="1" lang="ja-JP" altLang="en-US" dirty="0"/>
              <a:t>活動　（仮）</a:t>
            </a:r>
            <a:r>
              <a:rPr kumimoji="1" lang="en-US" altLang="ja-JP" dirty="0"/>
              <a:t>2022</a:t>
            </a:r>
            <a:r>
              <a:rPr kumimoji="1" lang="ja-JP" altLang="en-US" dirty="0"/>
              <a:t>年</a:t>
            </a:r>
            <a:r>
              <a:rPr kumimoji="1" lang="en-US" altLang="ja-JP" dirty="0"/>
              <a:t>3</a:t>
            </a:r>
            <a:r>
              <a:rPr kumimoji="1" lang="ja-JP" altLang="en-US" dirty="0"/>
              <a:t>月</a:t>
            </a:r>
            <a:r>
              <a:rPr kumimoji="1" lang="en-US" altLang="ja-JP" dirty="0"/>
              <a:t>18</a:t>
            </a:r>
            <a:r>
              <a:rPr kumimoji="1" lang="ja-JP" altLang="en-US" dirty="0"/>
              <a:t>日（金）</a:t>
            </a:r>
            <a:endParaRPr kumimoji="1" lang="en-US" altLang="ja-JP" dirty="0"/>
          </a:p>
          <a:p>
            <a:r>
              <a:rPr lang="ja-JP" altLang="en-US" dirty="0"/>
              <a:t>５，九州大学法学部東京同窓会</a:t>
            </a:r>
            <a:r>
              <a:rPr lang="ja-JP" altLang="en-US" dirty="0">
                <a:solidFill>
                  <a:srgbClr val="FF0000"/>
                </a:solidFill>
              </a:rPr>
              <a:t>新入会員歓迎会</a:t>
            </a:r>
            <a:r>
              <a:rPr lang="ja-JP" altLang="en-US" dirty="0"/>
              <a:t>開催　　　　　　</a:t>
            </a:r>
            <a:r>
              <a:rPr lang="en-US" altLang="ja-JP" dirty="0"/>
              <a:t>2022</a:t>
            </a:r>
            <a:r>
              <a:rPr lang="ja-JP" altLang="en-US" dirty="0"/>
              <a:t>年　</a:t>
            </a:r>
            <a:r>
              <a:rPr lang="en-US" altLang="ja-JP" dirty="0"/>
              <a:t>4</a:t>
            </a:r>
            <a:r>
              <a:rPr lang="ja-JP" altLang="en-US" dirty="0"/>
              <a:t>月</a:t>
            </a:r>
            <a:r>
              <a:rPr lang="en-US" altLang="ja-JP" dirty="0"/>
              <a:t>22</a:t>
            </a:r>
            <a:r>
              <a:rPr lang="ja-JP" altLang="en-US" dirty="0"/>
              <a:t>日（金）　学士会館を予定</a:t>
            </a:r>
            <a:endParaRPr lang="en-US" altLang="ja-JP" dirty="0"/>
          </a:p>
          <a:p>
            <a:r>
              <a:rPr lang="ja-JP" altLang="en-US" dirty="0"/>
              <a:t>６，九州大学東京同窓会サマーフェスタ　　　　　　　　　　　　　　　</a:t>
            </a:r>
            <a:r>
              <a:rPr lang="en-US" altLang="ja-JP" dirty="0"/>
              <a:t>2022</a:t>
            </a:r>
            <a:r>
              <a:rPr lang="ja-JP" altLang="en-US" dirty="0"/>
              <a:t>年　</a:t>
            </a:r>
            <a:r>
              <a:rPr lang="en-US" altLang="ja-JP" dirty="0"/>
              <a:t>8</a:t>
            </a:r>
            <a:r>
              <a:rPr lang="ja-JP" altLang="en-US" dirty="0"/>
              <a:t>月</a:t>
            </a:r>
            <a:r>
              <a:rPr lang="en-US" altLang="ja-JP" dirty="0"/>
              <a:t>27</a:t>
            </a:r>
            <a:r>
              <a:rPr lang="ja-JP" altLang="en-US" dirty="0"/>
              <a:t>日（土）　銀座東武ホテル</a:t>
            </a:r>
            <a:endParaRPr lang="en-US" altLang="ja-JP" dirty="0"/>
          </a:p>
          <a:p>
            <a:r>
              <a:rPr lang="ja-JP" altLang="en-US" dirty="0"/>
              <a:t>７，九州大学法学部東京同窓会</a:t>
            </a:r>
            <a:r>
              <a:rPr lang="ja-JP" altLang="en-US" dirty="0">
                <a:solidFill>
                  <a:srgbClr val="FF0000"/>
                </a:solidFill>
              </a:rPr>
              <a:t>理事会</a:t>
            </a:r>
            <a:r>
              <a:rPr lang="ja-JP" altLang="en-US" dirty="0"/>
              <a:t>　　　　　　　　　　　　　　　</a:t>
            </a:r>
            <a:r>
              <a:rPr lang="en-US" altLang="ja-JP" dirty="0"/>
              <a:t>2022</a:t>
            </a:r>
            <a:r>
              <a:rPr lang="ja-JP" altLang="en-US" dirty="0"/>
              <a:t>年　</a:t>
            </a:r>
            <a:r>
              <a:rPr lang="en-US" altLang="ja-JP" dirty="0"/>
              <a:t>9</a:t>
            </a:r>
            <a:r>
              <a:rPr lang="ja-JP" altLang="en-US" dirty="0"/>
              <a:t>月</a:t>
            </a:r>
            <a:r>
              <a:rPr lang="en-US" altLang="ja-JP" dirty="0"/>
              <a:t>22</a:t>
            </a:r>
            <a:r>
              <a:rPr lang="ja-JP" altLang="en-US" dirty="0"/>
              <a:t>日（木）　有楽町九大オフィス</a:t>
            </a:r>
            <a:endParaRPr lang="en-US" altLang="ja-JP" dirty="0"/>
          </a:p>
          <a:p>
            <a:r>
              <a:rPr lang="ja-JP" altLang="en-US" dirty="0"/>
              <a:t>８，第</a:t>
            </a:r>
            <a:r>
              <a:rPr lang="en-US" altLang="ja-JP" dirty="0"/>
              <a:t>41</a:t>
            </a:r>
            <a:r>
              <a:rPr lang="ja-JP" altLang="en-US" dirty="0"/>
              <a:t>回九州大学法学部</a:t>
            </a:r>
            <a:r>
              <a:rPr lang="ja-JP" altLang="en-US" dirty="0">
                <a:solidFill>
                  <a:srgbClr val="FF0000"/>
                </a:solidFill>
              </a:rPr>
              <a:t>同窓会（総会・講演会・懇親会）</a:t>
            </a:r>
            <a:r>
              <a:rPr lang="ja-JP" altLang="en-US" dirty="0"/>
              <a:t>開催</a:t>
            </a:r>
            <a:r>
              <a:rPr lang="en-US" altLang="ja-JP" dirty="0"/>
              <a:t>2022</a:t>
            </a:r>
            <a:r>
              <a:rPr lang="ja-JP" altLang="en-US" dirty="0"/>
              <a:t>年</a:t>
            </a:r>
            <a:r>
              <a:rPr lang="en-US" altLang="ja-JP" dirty="0"/>
              <a:t>11</a:t>
            </a:r>
            <a:r>
              <a:rPr lang="ja-JP" altLang="en-US" dirty="0"/>
              <a:t>月</a:t>
            </a:r>
            <a:r>
              <a:rPr lang="en-US" altLang="ja-JP" dirty="0"/>
              <a:t>16</a:t>
            </a:r>
            <a:r>
              <a:rPr lang="ja-JP" altLang="en-US" dirty="0"/>
              <a:t>日（水）　学士会館</a:t>
            </a:r>
            <a:endParaRPr lang="en-US" altLang="ja-JP" dirty="0"/>
          </a:p>
          <a:p>
            <a:r>
              <a:rPr lang="ja-JP" altLang="en-US" dirty="0"/>
              <a:t>９，その他：法学部ゼミ東京研修旅行受入れ、他地区・他学部の総会出席を予定　　　　　　</a:t>
            </a:r>
            <a:endParaRPr kumimoji="1" lang="ja-JP" altLang="en-US" dirty="0"/>
          </a:p>
        </p:txBody>
      </p:sp>
      <p:sp>
        <p:nvSpPr>
          <p:cNvPr id="5" name="日付プレースホルダー 4">
            <a:extLst>
              <a:ext uri="{FF2B5EF4-FFF2-40B4-BE49-F238E27FC236}">
                <a16:creationId xmlns="" xmlns:a16="http://schemas.microsoft.com/office/drawing/2014/main" id="{293787E5-D042-4E4D-B091-B178C9829563}"/>
              </a:ext>
            </a:extLst>
          </p:cNvPr>
          <p:cNvSpPr>
            <a:spLocks noGrp="1"/>
          </p:cNvSpPr>
          <p:nvPr>
            <p:ph type="dt" sz="half" idx="10"/>
          </p:nvPr>
        </p:nvSpPr>
        <p:spPr/>
        <p:txBody>
          <a:bodyPr/>
          <a:lstStyle/>
          <a:p>
            <a:fld id="{0282DC20-6D7B-4220-ACF8-F458BCE8062C}" type="datetime1">
              <a:rPr kumimoji="1" lang="ja-JP" altLang="en-US" smtClean="0"/>
              <a:t>2021/11/28</a:t>
            </a:fld>
            <a:endParaRPr kumimoji="1" lang="ja-JP" altLang="en-US"/>
          </a:p>
        </p:txBody>
      </p:sp>
      <p:sp>
        <p:nvSpPr>
          <p:cNvPr id="4" name="スライド番号プレースホルダー 3">
            <a:extLst>
              <a:ext uri="{FF2B5EF4-FFF2-40B4-BE49-F238E27FC236}">
                <a16:creationId xmlns="" xmlns:a16="http://schemas.microsoft.com/office/drawing/2014/main" id="{7D0AF9AC-4649-4CF2-9A3C-99CC58A14498}"/>
              </a:ext>
            </a:extLst>
          </p:cNvPr>
          <p:cNvSpPr>
            <a:spLocks noGrp="1"/>
          </p:cNvSpPr>
          <p:nvPr>
            <p:ph type="sldNum" sz="quarter" idx="12"/>
          </p:nvPr>
        </p:nvSpPr>
        <p:spPr/>
        <p:txBody>
          <a:bodyPr/>
          <a:lstStyle/>
          <a:p>
            <a:fld id="{B4F043D4-2F0F-4B41-B8C8-9387FD9A761D}" type="slidenum">
              <a:rPr kumimoji="1" lang="ja-JP" altLang="en-US" smtClean="0"/>
              <a:t>5</a:t>
            </a:fld>
            <a:endParaRPr kumimoji="1" lang="ja-JP" altLang="en-US" dirty="0"/>
          </a:p>
        </p:txBody>
      </p:sp>
      <p:sp>
        <p:nvSpPr>
          <p:cNvPr id="3" name="タイトル 2">
            <a:extLst>
              <a:ext uri="{FF2B5EF4-FFF2-40B4-BE49-F238E27FC236}">
                <a16:creationId xmlns="" xmlns:a16="http://schemas.microsoft.com/office/drawing/2014/main" id="{53141DB2-55D6-4061-9B4A-48BF4553DA68}"/>
              </a:ext>
            </a:extLst>
          </p:cNvPr>
          <p:cNvSpPr>
            <a:spLocks noGrp="1"/>
          </p:cNvSpPr>
          <p:nvPr>
            <p:ph type="title"/>
          </p:nvPr>
        </p:nvSpPr>
        <p:spPr>
          <a:xfrm>
            <a:off x="1606859" y="418302"/>
            <a:ext cx="11132598" cy="1049235"/>
          </a:xfrm>
        </p:spPr>
        <p:txBody>
          <a:bodyPr/>
          <a:lstStyle/>
          <a:p>
            <a:r>
              <a:rPr lang="ja-JP" altLang="en-US" dirty="0"/>
              <a:t>審議事項②</a:t>
            </a:r>
            <a:r>
              <a:rPr lang="en-US" altLang="ja-JP" dirty="0"/>
              <a:t>-2 </a:t>
            </a:r>
            <a:r>
              <a:rPr lang="ja-JP" altLang="en-US" dirty="0"/>
              <a:t>令和３年度活動計画（案）（２１．１１～２２．１０） </a:t>
            </a:r>
            <a:endParaRPr kumimoji="1" lang="ja-JP" altLang="en-US" dirty="0"/>
          </a:p>
        </p:txBody>
      </p:sp>
    </p:spTree>
    <p:extLst>
      <p:ext uri="{BB962C8B-B14F-4D97-AF65-F5344CB8AC3E}">
        <p14:creationId xmlns:p14="http://schemas.microsoft.com/office/powerpoint/2010/main" val="1275965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 xmlns:a16="http://schemas.microsoft.com/office/drawing/2014/main" id="{E7372444-F182-49CB-BA8E-E162430CF8EA}"/>
              </a:ext>
            </a:extLst>
          </p:cNvPr>
          <p:cNvSpPr>
            <a:spLocks noGrp="1"/>
          </p:cNvSpPr>
          <p:nvPr>
            <p:ph type="subTitle" idx="1"/>
          </p:nvPr>
        </p:nvSpPr>
        <p:spPr>
          <a:xfrm>
            <a:off x="1750881" y="1438200"/>
            <a:ext cx="9364006" cy="4221364"/>
          </a:xfrm>
        </p:spPr>
        <p:txBody>
          <a:bodyPr/>
          <a:lstStyle/>
          <a:p>
            <a:endParaRPr kumimoji="1" lang="en-US" altLang="ja-JP" dirty="0"/>
          </a:p>
          <a:p>
            <a:endParaRPr kumimoji="1" lang="ja-JP" altLang="en-US" dirty="0"/>
          </a:p>
        </p:txBody>
      </p:sp>
      <p:sp>
        <p:nvSpPr>
          <p:cNvPr id="5" name="日付プレースホルダー 4">
            <a:extLst>
              <a:ext uri="{FF2B5EF4-FFF2-40B4-BE49-F238E27FC236}">
                <a16:creationId xmlns="" xmlns:a16="http://schemas.microsoft.com/office/drawing/2014/main" id="{293787E5-D042-4E4D-B091-B178C9829563}"/>
              </a:ext>
            </a:extLst>
          </p:cNvPr>
          <p:cNvSpPr>
            <a:spLocks noGrp="1"/>
          </p:cNvSpPr>
          <p:nvPr>
            <p:ph type="dt" sz="half" idx="10"/>
          </p:nvPr>
        </p:nvSpPr>
        <p:spPr/>
        <p:txBody>
          <a:bodyPr/>
          <a:lstStyle/>
          <a:p>
            <a:fld id="{0282DC20-6D7B-4220-ACF8-F458BCE8062C}" type="datetime1">
              <a:rPr kumimoji="1" lang="ja-JP" altLang="en-US" smtClean="0"/>
              <a:t>2021/11/28</a:t>
            </a:fld>
            <a:endParaRPr kumimoji="1" lang="ja-JP" altLang="en-US"/>
          </a:p>
        </p:txBody>
      </p:sp>
      <p:sp>
        <p:nvSpPr>
          <p:cNvPr id="4" name="スライド番号プレースホルダー 3">
            <a:extLst>
              <a:ext uri="{FF2B5EF4-FFF2-40B4-BE49-F238E27FC236}">
                <a16:creationId xmlns="" xmlns:a16="http://schemas.microsoft.com/office/drawing/2014/main" id="{7D0AF9AC-4649-4CF2-9A3C-99CC58A14498}"/>
              </a:ext>
            </a:extLst>
          </p:cNvPr>
          <p:cNvSpPr>
            <a:spLocks noGrp="1"/>
          </p:cNvSpPr>
          <p:nvPr>
            <p:ph type="sldNum" sz="quarter" idx="12"/>
          </p:nvPr>
        </p:nvSpPr>
        <p:spPr/>
        <p:txBody>
          <a:bodyPr/>
          <a:lstStyle/>
          <a:p>
            <a:fld id="{B4F043D4-2F0F-4B41-B8C8-9387FD9A761D}" type="slidenum">
              <a:rPr kumimoji="1" lang="ja-JP" altLang="en-US" smtClean="0"/>
              <a:t>6</a:t>
            </a:fld>
            <a:endParaRPr kumimoji="1" lang="ja-JP" altLang="en-US" dirty="0"/>
          </a:p>
        </p:txBody>
      </p:sp>
      <p:sp>
        <p:nvSpPr>
          <p:cNvPr id="3" name="タイトル 2">
            <a:extLst>
              <a:ext uri="{FF2B5EF4-FFF2-40B4-BE49-F238E27FC236}">
                <a16:creationId xmlns="" xmlns:a16="http://schemas.microsoft.com/office/drawing/2014/main" id="{53141DB2-55D6-4061-9B4A-48BF4553DA68}"/>
              </a:ext>
            </a:extLst>
          </p:cNvPr>
          <p:cNvSpPr>
            <a:spLocks noGrp="1"/>
          </p:cNvSpPr>
          <p:nvPr>
            <p:ph type="title"/>
          </p:nvPr>
        </p:nvSpPr>
        <p:spPr>
          <a:xfrm>
            <a:off x="1519818" y="388965"/>
            <a:ext cx="10582182" cy="1049235"/>
          </a:xfrm>
        </p:spPr>
        <p:txBody>
          <a:bodyPr/>
          <a:lstStyle/>
          <a:p>
            <a:r>
              <a:rPr lang="ja-JP" altLang="en-US" dirty="0"/>
              <a:t>審議事項③令和２年度　決算報告及び令和３年度予算案</a:t>
            </a:r>
            <a:endParaRPr kumimoji="1" lang="ja-JP" altLang="en-US" dirty="0"/>
          </a:p>
        </p:txBody>
      </p:sp>
      <p:graphicFrame>
        <p:nvGraphicFramePr>
          <p:cNvPr id="6" name="表 5">
            <a:extLst>
              <a:ext uri="{FF2B5EF4-FFF2-40B4-BE49-F238E27FC236}">
                <a16:creationId xmlns="" xmlns:a16="http://schemas.microsoft.com/office/drawing/2014/main" id="{58C0773B-D2CC-486C-AF1E-668D0C83BC88}"/>
              </a:ext>
            </a:extLst>
          </p:cNvPr>
          <p:cNvGraphicFramePr>
            <a:graphicFrameLocks noGrp="1"/>
          </p:cNvGraphicFramePr>
          <p:nvPr>
            <p:extLst>
              <p:ext uri="{D42A27DB-BD31-4B8C-83A1-F6EECF244321}">
                <p14:modId xmlns:p14="http://schemas.microsoft.com/office/powerpoint/2010/main" val="3546080618"/>
              </p:ext>
            </p:extLst>
          </p:nvPr>
        </p:nvGraphicFramePr>
        <p:xfrm>
          <a:off x="1606489" y="766622"/>
          <a:ext cx="9460271" cy="3983756"/>
        </p:xfrm>
        <a:graphic>
          <a:graphicData uri="http://schemas.openxmlformats.org/drawingml/2006/table">
            <a:tbl>
              <a:tblPr/>
              <a:tblGrid>
                <a:gridCol w="2316950">
                  <a:extLst>
                    <a:ext uri="{9D8B030D-6E8A-4147-A177-3AD203B41FA5}">
                      <a16:colId xmlns="" xmlns:a16="http://schemas.microsoft.com/office/drawing/2014/main" val="2381048676"/>
                    </a:ext>
                  </a:extLst>
                </a:gridCol>
                <a:gridCol w="1381913">
                  <a:extLst>
                    <a:ext uri="{9D8B030D-6E8A-4147-A177-3AD203B41FA5}">
                      <a16:colId xmlns="" xmlns:a16="http://schemas.microsoft.com/office/drawing/2014/main" val="2041283277"/>
                    </a:ext>
                  </a:extLst>
                </a:gridCol>
                <a:gridCol w="1299410">
                  <a:extLst>
                    <a:ext uri="{9D8B030D-6E8A-4147-A177-3AD203B41FA5}">
                      <a16:colId xmlns="" xmlns:a16="http://schemas.microsoft.com/office/drawing/2014/main" val="3415857545"/>
                    </a:ext>
                  </a:extLst>
                </a:gridCol>
                <a:gridCol w="1235028">
                  <a:extLst>
                    <a:ext uri="{9D8B030D-6E8A-4147-A177-3AD203B41FA5}">
                      <a16:colId xmlns="" xmlns:a16="http://schemas.microsoft.com/office/drawing/2014/main" val="612814882"/>
                    </a:ext>
                  </a:extLst>
                </a:gridCol>
                <a:gridCol w="1659427">
                  <a:extLst>
                    <a:ext uri="{9D8B030D-6E8A-4147-A177-3AD203B41FA5}">
                      <a16:colId xmlns="" xmlns:a16="http://schemas.microsoft.com/office/drawing/2014/main" val="2516873228"/>
                    </a:ext>
                  </a:extLst>
                </a:gridCol>
                <a:gridCol w="1567543">
                  <a:extLst>
                    <a:ext uri="{9D8B030D-6E8A-4147-A177-3AD203B41FA5}">
                      <a16:colId xmlns="" xmlns:a16="http://schemas.microsoft.com/office/drawing/2014/main" val="119585846"/>
                    </a:ext>
                  </a:extLst>
                </a:gridCol>
              </a:tblGrid>
              <a:tr h="281448">
                <a:tc gridSpan="6">
                  <a:txBody>
                    <a:bodyPr/>
                    <a:lstStyle/>
                    <a:p>
                      <a:pPr algn="ctr" fontAlgn="b"/>
                      <a:endPar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49" marR="2949" marT="2949" marB="0" anchor="b">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b"/>
                      <a:endPar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949" marR="2949" marT="2949" marB="0" anchor="b">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37991137"/>
                  </a:ext>
                </a:extLst>
              </a:tr>
              <a:tr h="344375">
                <a:tc>
                  <a:txBody>
                    <a:bodyPr/>
                    <a:lstStyle/>
                    <a:p>
                      <a:pPr algn="ctr" fontAlgn="b"/>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rPr>
                        <a:t>科　　目</a:t>
                      </a:r>
                    </a:p>
                  </a:txBody>
                  <a:tcPr marL="2949" marR="2949" marT="2949"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rPr>
                        <a:t>期初予算</a:t>
                      </a:r>
                      <a:endParaRPr kumimoji="1" lang="ja-JP" altLang="en-US" dirty="0"/>
                    </a:p>
                  </a:txBody>
                  <a:tcPr marL="2949" marR="2949" marT="29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rPr>
                        <a:t>決算</a:t>
                      </a:r>
                    </a:p>
                  </a:txBody>
                  <a:tcPr marL="2949" marR="2949" marT="2949"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1400" b="1" i="0" u="none" strike="noStrike">
                          <a:solidFill>
                            <a:srgbClr val="000000"/>
                          </a:solidFill>
                          <a:effectLst/>
                          <a:latin typeface="メイリオ" panose="020B0604030504040204" pitchFamily="50" charset="-128"/>
                          <a:ea typeface="メイリオ" panose="020B0604030504040204" pitchFamily="50" charset="-128"/>
                        </a:rPr>
                        <a:t>前年比</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2949" marR="2949" marT="29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rPr>
                        <a:t>予算案</a:t>
                      </a:r>
                    </a:p>
                  </a:txBody>
                  <a:tcPr marL="2949" marR="2949" marT="29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rPr>
                        <a:t>前年度予算比</a:t>
                      </a:r>
                    </a:p>
                  </a:txBody>
                  <a:tcPr marL="2949" marR="2949" marT="294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639056471"/>
                  </a:ext>
                </a:extLst>
              </a:tr>
              <a:tr h="244944">
                <a:tc>
                  <a:txBody>
                    <a:bodyPr/>
                    <a:lstStyle/>
                    <a:p>
                      <a:pPr algn="dist" fontAlgn="b"/>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rPr>
                        <a:t>年会費収入</a:t>
                      </a:r>
                    </a:p>
                  </a:txBody>
                  <a:tcPr marL="2949" marR="2949" marT="2949"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350,000</a:t>
                      </a:r>
                      <a:endParaRPr kumimoji="1" lang="ja-JP" altLang="en-US"/>
                    </a:p>
                  </a:txBody>
                  <a:tcPr marL="2949" marR="2949" marT="29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266,000</a:t>
                      </a:r>
                    </a:p>
                  </a:txBody>
                  <a:tcPr marL="2949" marR="2949" marT="294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-84,000</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300,000</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-50,000</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77123112"/>
                  </a:ext>
                </a:extLst>
              </a:tr>
              <a:tr h="261257">
                <a:tc>
                  <a:txBody>
                    <a:bodyPr/>
                    <a:lstStyle/>
                    <a:p>
                      <a:pPr algn="dist" fontAlgn="b"/>
                      <a:r>
                        <a:rPr lang="zh-TW" altLang="en-US" sz="1400" b="1" i="0" u="none" strike="noStrike" dirty="0">
                          <a:solidFill>
                            <a:srgbClr val="000000"/>
                          </a:solidFill>
                          <a:effectLst/>
                          <a:latin typeface="メイリオ" panose="020B0604030504040204" pitchFamily="50" charset="-128"/>
                          <a:ea typeface="メイリオ" panose="020B0604030504040204" pitchFamily="50" charset="-128"/>
                        </a:rPr>
                        <a:t>本部補助金等</a:t>
                      </a:r>
                    </a:p>
                  </a:txBody>
                  <a:tcPr marL="2949" marR="2949" marT="2949"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180,000</a:t>
                      </a:r>
                      <a:endParaRPr kumimoji="1" lang="ja-JP" altLang="en-US"/>
                    </a:p>
                  </a:txBody>
                  <a:tcPr marL="2949" marR="2949" marT="29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180,000</a:t>
                      </a:r>
                    </a:p>
                  </a:txBody>
                  <a:tcPr marL="2949" marR="2949" marT="294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0</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180,000</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0</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05587527"/>
                  </a:ext>
                </a:extLst>
              </a:tr>
              <a:tr h="361337">
                <a:tc>
                  <a:txBody>
                    <a:bodyPr/>
                    <a:lstStyle/>
                    <a:p>
                      <a:pPr algn="dist" fontAlgn="b"/>
                      <a:r>
                        <a:rPr lang="ja-JP" altLang="en-US" sz="1400" b="1" i="0" u="none" strike="noStrike">
                          <a:solidFill>
                            <a:srgbClr val="000000"/>
                          </a:solidFill>
                          <a:effectLst/>
                          <a:latin typeface="メイリオ" panose="020B0604030504040204" pitchFamily="50" charset="-128"/>
                          <a:ea typeface="メイリオ" panose="020B0604030504040204" pitchFamily="50" charset="-128"/>
                        </a:rPr>
                        <a:t>寄付金・協賛金</a:t>
                      </a:r>
                    </a:p>
                  </a:txBody>
                  <a:tcPr marL="2949" marR="2949" marT="2949"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150,000</a:t>
                      </a:r>
                      <a:endParaRPr kumimoji="1" lang="ja-JP" altLang="en-US"/>
                    </a:p>
                  </a:txBody>
                  <a:tcPr marL="2949" marR="2949" marT="29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142,000</a:t>
                      </a:r>
                    </a:p>
                  </a:txBody>
                  <a:tcPr marL="2949" marR="2949" marT="294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-8,000</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150,000</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36121746"/>
                  </a:ext>
                </a:extLst>
              </a:tr>
              <a:tr h="291806">
                <a:tc>
                  <a:txBody>
                    <a:bodyPr/>
                    <a:lstStyle/>
                    <a:p>
                      <a:pPr algn="dist" fontAlgn="b"/>
                      <a:r>
                        <a:rPr lang="ja-JP" altLang="en-US" sz="1400" b="1" i="0" u="none" strike="noStrike">
                          <a:solidFill>
                            <a:srgbClr val="000000"/>
                          </a:solidFill>
                          <a:effectLst/>
                          <a:latin typeface="メイリオ" panose="020B0604030504040204" pitchFamily="50" charset="-128"/>
                          <a:ea typeface="メイリオ" panose="020B0604030504040204" pitchFamily="50" charset="-128"/>
                        </a:rPr>
                        <a:t>前年度繰越</a:t>
                      </a:r>
                    </a:p>
                  </a:txBody>
                  <a:tcPr marL="2949" marR="2949" marT="2949"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990,466</a:t>
                      </a:r>
                      <a:endParaRPr kumimoji="1" lang="ja-JP" altLang="en-US"/>
                    </a:p>
                  </a:txBody>
                  <a:tcPr marL="2949" marR="2949" marT="29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990,466</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2949" marR="2949" marT="294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0</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941,981</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-48,485</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69451544"/>
                  </a:ext>
                </a:extLst>
              </a:tr>
              <a:tr h="335214">
                <a:tc>
                  <a:txBody>
                    <a:bodyPr/>
                    <a:lstStyle/>
                    <a:p>
                      <a:pPr algn="dist" fontAlgn="b"/>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rPr>
                        <a:t>収入合計</a:t>
                      </a:r>
                    </a:p>
                  </a:txBody>
                  <a:tcPr marL="2949" marR="2949" marT="2949"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1,670,466</a:t>
                      </a:r>
                      <a:endParaRPr kumimoji="1" lang="ja-JP" altLang="en-US" dirty="0"/>
                    </a:p>
                  </a:txBody>
                  <a:tcPr marL="2949" marR="2949" marT="29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1,578,466</a:t>
                      </a:r>
                    </a:p>
                  </a:txBody>
                  <a:tcPr marL="2949" marR="2949" marT="294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-92,000</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1,571,981</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-98,485</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3578856933"/>
                  </a:ext>
                </a:extLst>
              </a:tr>
              <a:tr h="182114">
                <a:tc>
                  <a:txBody>
                    <a:bodyPr/>
                    <a:lstStyle/>
                    <a:p>
                      <a:pPr algn="dist" fontAlgn="b"/>
                      <a:r>
                        <a:rPr lang="ja-JP" altLang="en-US" sz="1400" b="1" i="0" u="none" strike="noStrike">
                          <a:solidFill>
                            <a:srgbClr val="000000"/>
                          </a:solidFill>
                          <a:effectLst/>
                          <a:latin typeface="メイリオ" panose="020B0604030504040204" pitchFamily="50" charset="-128"/>
                          <a:ea typeface="メイリオ" panose="020B0604030504040204" pitchFamily="50" charset="-128"/>
                        </a:rPr>
                        <a:t>総会運営費</a:t>
                      </a:r>
                    </a:p>
                  </a:txBody>
                  <a:tcPr marL="2949" marR="2949" marT="2949"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150,000</a:t>
                      </a:r>
                      <a:endParaRPr kumimoji="1" lang="ja-JP" altLang="en-US"/>
                    </a:p>
                  </a:txBody>
                  <a:tcPr marL="2949" marR="2949" marT="29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273,030</a:t>
                      </a:r>
                    </a:p>
                  </a:txBody>
                  <a:tcPr marL="2949" marR="2949" marT="294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123,030</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150,000</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25315949"/>
                  </a:ext>
                </a:extLst>
              </a:tr>
              <a:tr h="182114">
                <a:tc>
                  <a:txBody>
                    <a:bodyPr/>
                    <a:lstStyle/>
                    <a:p>
                      <a:pPr algn="dist" fontAlgn="b"/>
                      <a:r>
                        <a:rPr lang="ja-JP" altLang="en-US" sz="1400" b="1" i="0" u="none" strike="noStrike">
                          <a:solidFill>
                            <a:srgbClr val="000000"/>
                          </a:solidFill>
                          <a:effectLst/>
                          <a:latin typeface="メイリオ" panose="020B0604030504040204" pitchFamily="50" charset="-128"/>
                          <a:ea typeface="メイリオ" panose="020B0604030504040204" pitchFamily="50" charset="-128"/>
                        </a:rPr>
                        <a:t>理事活動費</a:t>
                      </a:r>
                    </a:p>
                  </a:txBody>
                  <a:tcPr marL="2949" marR="2949" marT="2949"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220,000</a:t>
                      </a:r>
                      <a:endParaRPr kumimoji="1" lang="ja-JP" altLang="en-US"/>
                    </a:p>
                  </a:txBody>
                  <a:tcPr marL="2949" marR="2949" marT="29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266,746</a:t>
                      </a:r>
                    </a:p>
                  </a:txBody>
                  <a:tcPr marL="2949" marR="2949" marT="294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46,746</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250,000</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30,000</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57991054"/>
                  </a:ext>
                </a:extLst>
              </a:tr>
              <a:tr h="361337">
                <a:tc>
                  <a:txBody>
                    <a:bodyPr/>
                    <a:lstStyle/>
                    <a:p>
                      <a:pPr algn="dist" fontAlgn="b"/>
                      <a:r>
                        <a:rPr lang="ja-JP" altLang="en-US" sz="1400" b="1" i="0" u="none" strike="noStrike">
                          <a:solidFill>
                            <a:srgbClr val="000000"/>
                          </a:solidFill>
                          <a:effectLst/>
                          <a:latin typeface="メイリオ" panose="020B0604030504040204" pitchFamily="50" charset="-128"/>
                          <a:ea typeface="メイリオ" panose="020B0604030504040204" pitchFamily="50" charset="-128"/>
                        </a:rPr>
                        <a:t>新人歓迎会費用</a:t>
                      </a:r>
                    </a:p>
                  </a:txBody>
                  <a:tcPr marL="2949" marR="2949" marT="2949"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70,000</a:t>
                      </a:r>
                      <a:endParaRPr kumimoji="1" lang="ja-JP" altLang="en-US"/>
                    </a:p>
                  </a:txBody>
                  <a:tcPr marL="2949" marR="2949" marT="29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0</a:t>
                      </a:r>
                    </a:p>
                  </a:txBody>
                  <a:tcPr marL="2949" marR="2949" marT="294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-70,000</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70,000</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0</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37204285"/>
                  </a:ext>
                </a:extLst>
              </a:tr>
              <a:tr h="361337">
                <a:tc>
                  <a:txBody>
                    <a:bodyPr/>
                    <a:lstStyle/>
                    <a:p>
                      <a:pPr algn="dist" fontAlgn="b"/>
                      <a:r>
                        <a:rPr lang="ja-JP" altLang="en-US" sz="1400" b="1" i="0" u="none" strike="noStrike">
                          <a:solidFill>
                            <a:srgbClr val="000000"/>
                          </a:solidFill>
                          <a:effectLst/>
                          <a:latin typeface="メイリオ" panose="020B0604030504040204" pitchFamily="50" charset="-128"/>
                          <a:ea typeface="メイリオ" panose="020B0604030504040204" pitchFamily="50" charset="-128"/>
                        </a:rPr>
                        <a:t>その他事務費等</a:t>
                      </a:r>
                    </a:p>
                  </a:txBody>
                  <a:tcPr marL="2949" marR="2949" marT="2949"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95,280</a:t>
                      </a:r>
                      <a:endParaRPr kumimoji="1" lang="ja-JP" altLang="en-US"/>
                    </a:p>
                  </a:txBody>
                  <a:tcPr marL="2949" marR="2949" marT="29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96,709</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2949" marR="2949" marT="294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1,429</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70,000</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-25,280</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19810747"/>
                  </a:ext>
                </a:extLst>
              </a:tr>
              <a:tr h="233677">
                <a:tc>
                  <a:txBody>
                    <a:bodyPr/>
                    <a:lstStyle/>
                    <a:p>
                      <a:pPr algn="dist" fontAlgn="b"/>
                      <a:r>
                        <a:rPr lang="ja-JP" altLang="en-US" sz="1400" b="1" i="0" u="none" strike="noStrike">
                          <a:solidFill>
                            <a:srgbClr val="000000"/>
                          </a:solidFill>
                          <a:effectLst/>
                          <a:latin typeface="メイリオ" panose="020B0604030504040204" pitchFamily="50" charset="-128"/>
                          <a:ea typeface="メイリオ" panose="020B0604030504040204" pitchFamily="50" charset="-128"/>
                        </a:rPr>
                        <a:t>支出合計</a:t>
                      </a:r>
                    </a:p>
                  </a:txBody>
                  <a:tcPr marL="2949" marR="2949" marT="2949"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535,280</a:t>
                      </a:r>
                      <a:endParaRPr kumimoji="1" lang="ja-JP" altLang="en-US"/>
                    </a:p>
                  </a:txBody>
                  <a:tcPr marL="2949" marR="2949" marT="29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636,485</a:t>
                      </a:r>
                    </a:p>
                  </a:txBody>
                  <a:tcPr marL="2949" marR="2949" marT="294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101,205</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540,000</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4,720</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4177563995"/>
                  </a:ext>
                </a:extLst>
              </a:tr>
              <a:tr h="288577">
                <a:tc>
                  <a:txBody>
                    <a:bodyPr/>
                    <a:lstStyle/>
                    <a:p>
                      <a:pPr algn="dist" fontAlgn="b"/>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rPr>
                        <a:t>次年度繰越</a:t>
                      </a:r>
                    </a:p>
                  </a:txBody>
                  <a:tcPr marL="2949" marR="2949" marT="2949"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1,135,186</a:t>
                      </a:r>
                      <a:endParaRPr kumimoji="1" lang="ja-JP" altLang="en-US" dirty="0"/>
                    </a:p>
                  </a:txBody>
                  <a:tcPr marL="2949" marR="2949" marT="29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941,981</a:t>
                      </a:r>
                    </a:p>
                  </a:txBody>
                  <a:tcPr marL="2949" marR="2949" marT="294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-193,205</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1,031,981</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-103,205</a:t>
                      </a:r>
                    </a:p>
                  </a:txBody>
                  <a:tcPr marL="2949" marR="2949" marT="294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372898410"/>
                  </a:ext>
                </a:extLst>
              </a:tr>
              <a:tr h="182114">
                <a:tc gridSpan="6">
                  <a:txBody>
                    <a:bodyPr/>
                    <a:lstStyle/>
                    <a:p>
                      <a:pPr algn="l" fontAlgn="ct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endParaRPr>
                    </a:p>
                  </a:txBody>
                  <a:tcPr marL="2949" marR="2949" marT="2949" marB="0" anchor="ctr">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endParaRPr>
                    </a:p>
                  </a:txBody>
                  <a:tcPr marL="2949" marR="2949" marT="2949" marB="0" anchor="ctr">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56400671"/>
                  </a:ext>
                </a:extLst>
              </a:tr>
            </a:tbl>
          </a:graphicData>
        </a:graphic>
      </p:graphicFrame>
      <p:graphicFrame>
        <p:nvGraphicFramePr>
          <p:cNvPr id="7" name="表 6">
            <a:extLst>
              <a:ext uri="{FF2B5EF4-FFF2-40B4-BE49-F238E27FC236}">
                <a16:creationId xmlns="" xmlns:a16="http://schemas.microsoft.com/office/drawing/2014/main" id="{100C608F-6DEB-4158-8E48-D53A4E709CF8}"/>
              </a:ext>
            </a:extLst>
          </p:cNvPr>
          <p:cNvGraphicFramePr>
            <a:graphicFrameLocks noGrp="1"/>
          </p:cNvGraphicFramePr>
          <p:nvPr>
            <p:extLst>
              <p:ext uri="{D42A27DB-BD31-4B8C-83A1-F6EECF244321}">
                <p14:modId xmlns:p14="http://schemas.microsoft.com/office/powerpoint/2010/main" val="2086413853"/>
              </p:ext>
            </p:extLst>
          </p:nvPr>
        </p:nvGraphicFramePr>
        <p:xfrm>
          <a:off x="1598815" y="4699876"/>
          <a:ext cx="9789865" cy="1439847"/>
        </p:xfrm>
        <a:graphic>
          <a:graphicData uri="http://schemas.openxmlformats.org/drawingml/2006/table">
            <a:tbl>
              <a:tblPr/>
              <a:tblGrid>
                <a:gridCol w="2095312">
                  <a:extLst>
                    <a:ext uri="{9D8B030D-6E8A-4147-A177-3AD203B41FA5}">
                      <a16:colId xmlns="" xmlns:a16="http://schemas.microsoft.com/office/drawing/2014/main" val="2654282480"/>
                    </a:ext>
                  </a:extLst>
                </a:gridCol>
                <a:gridCol w="1391006">
                  <a:extLst>
                    <a:ext uri="{9D8B030D-6E8A-4147-A177-3AD203B41FA5}">
                      <a16:colId xmlns="" xmlns:a16="http://schemas.microsoft.com/office/drawing/2014/main" val="1606089333"/>
                    </a:ext>
                  </a:extLst>
                </a:gridCol>
                <a:gridCol w="1602298">
                  <a:extLst>
                    <a:ext uri="{9D8B030D-6E8A-4147-A177-3AD203B41FA5}">
                      <a16:colId xmlns="" xmlns:a16="http://schemas.microsoft.com/office/drawing/2014/main" val="1620984962"/>
                    </a:ext>
                  </a:extLst>
                </a:gridCol>
                <a:gridCol w="1355791">
                  <a:extLst>
                    <a:ext uri="{9D8B030D-6E8A-4147-A177-3AD203B41FA5}">
                      <a16:colId xmlns="" xmlns:a16="http://schemas.microsoft.com/office/drawing/2014/main" val="2143655843"/>
                    </a:ext>
                  </a:extLst>
                </a:gridCol>
                <a:gridCol w="1795983">
                  <a:extLst>
                    <a:ext uri="{9D8B030D-6E8A-4147-A177-3AD203B41FA5}">
                      <a16:colId xmlns="" xmlns:a16="http://schemas.microsoft.com/office/drawing/2014/main" val="3962238916"/>
                    </a:ext>
                  </a:extLst>
                </a:gridCol>
                <a:gridCol w="1549475">
                  <a:extLst>
                    <a:ext uri="{9D8B030D-6E8A-4147-A177-3AD203B41FA5}">
                      <a16:colId xmlns="" xmlns:a16="http://schemas.microsoft.com/office/drawing/2014/main" val="2922924676"/>
                    </a:ext>
                  </a:extLst>
                </a:gridCol>
              </a:tblGrid>
              <a:tr h="155774">
                <a:tc gridSpan="6">
                  <a:txBody>
                    <a:bodyPr/>
                    <a:lstStyle/>
                    <a:p>
                      <a:pPr algn="l"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rPr>
                        <a:t>&lt;</a:t>
                      </a: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t>収入＞</a:t>
                      </a:r>
                    </a:p>
                  </a:txBody>
                  <a:tcPr marL="6350" marR="6350" marT="6350" marB="0"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773150431"/>
                  </a:ext>
                </a:extLst>
              </a:tr>
              <a:tr h="141161">
                <a:tc gridSpan="6">
                  <a:txBody>
                    <a:bodyPr/>
                    <a:lstStyle/>
                    <a:p>
                      <a:pPr algn="l"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1.</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年会費は期初予算比▲</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84</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千円、協賛金は▲</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8</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千円</a:t>
                      </a:r>
                    </a:p>
                  </a:txBody>
                  <a:tcPr marL="6350" marR="6350" marT="6350" marB="0" anchor="ctr">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4033552557"/>
                  </a:ext>
                </a:extLst>
              </a:tr>
              <a:tr h="145659">
                <a:tc>
                  <a:txBody>
                    <a:bodyPr/>
                    <a:lstStyle/>
                    <a:p>
                      <a:pPr algn="l"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&lt;</a:t>
                      </a: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支出＞</a:t>
                      </a: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ja-JP" altLang="en-US" sz="1200" b="1" i="0" u="none" strike="noStrike">
                        <a:solidFill>
                          <a:srgbClr val="000000"/>
                        </a:solidFill>
                        <a:effectLst/>
                        <a:latin typeface="メイリオ" panose="020B0604030504040204" pitchFamily="50" charset="-128"/>
                        <a:ea typeface="メイリオ" panose="020B0604030504040204" pitchFamily="50" charset="-12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ja-JP" altLang="en-US" sz="1200" b="1" i="0" u="none" strike="noStrike">
                        <a:solidFill>
                          <a:srgbClr val="000000"/>
                        </a:solidFill>
                        <a:effectLst/>
                        <a:latin typeface="メイリオ" panose="020B0604030504040204" pitchFamily="50" charset="-128"/>
                        <a:ea typeface="メイリオ" panose="020B0604030504040204" pitchFamily="50" charset="-12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a:noFill/>
                    </a:lnL>
                    <a:lnR>
                      <a:noFill/>
                    </a:lnR>
                    <a:lnT>
                      <a:noFill/>
                    </a:lnT>
                    <a:lnB>
                      <a:noFill/>
                    </a:lnB>
                  </a:tcPr>
                </a:tc>
                <a:extLst>
                  <a:ext uri="{0D108BD9-81ED-4DB2-BD59-A6C34878D82A}">
                    <a16:rowId xmlns="" xmlns:a16="http://schemas.microsoft.com/office/drawing/2014/main" val="1113271226"/>
                  </a:ext>
                </a:extLst>
              </a:tr>
              <a:tr h="180155">
                <a:tc gridSpan="6">
                  <a:txBody>
                    <a:bodyPr/>
                    <a:lstStyle/>
                    <a:p>
                      <a:pPr algn="l"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新人歓迎会はコロナの影響により</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11</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月開催としたため計上はなし</a:t>
                      </a:r>
                    </a:p>
                  </a:txBody>
                  <a:tcPr marL="6350" marR="6350" marT="6350" marB="0" anchor="ctr">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2741928609"/>
                  </a:ext>
                </a:extLst>
              </a:tr>
              <a:tr h="130337">
                <a:tc gridSpan="6">
                  <a:txBody>
                    <a:bodyPr/>
                    <a:lstStyle/>
                    <a:p>
                      <a:pPr algn="l"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総会運営費は、小野高速印刷からの案内状送付代</a:t>
                      </a:r>
                    </a:p>
                  </a:txBody>
                  <a:tcPr marL="6350" marR="6350" marT="6350" marB="0" anchor="ctr">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2097575730"/>
                  </a:ext>
                </a:extLst>
              </a:tr>
              <a:tr h="176307">
                <a:tc gridSpan="6">
                  <a:txBody>
                    <a:bodyPr/>
                    <a:lstStyle/>
                    <a:p>
                      <a:pPr algn="l"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3.</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理事活動費は福岡での同窓会総会への出席旅費を昨年と今年の</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回分計上</a:t>
                      </a:r>
                    </a:p>
                  </a:txBody>
                  <a:tcPr marL="6350" marR="6350" marT="6350" marB="0" anchor="ctr">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601486106"/>
                  </a:ext>
                </a:extLst>
              </a:tr>
              <a:tr h="304467">
                <a:tc gridSpan="6">
                  <a:txBody>
                    <a:bodyPr/>
                    <a:lstStyle/>
                    <a:p>
                      <a:pPr algn="l"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4.</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事務費はインタネットプロバイダ契約を解除した代わりに有料の</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zoom</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アカウントを取得（年間</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+22</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千円）</a:t>
                      </a:r>
                    </a:p>
                  </a:txBody>
                  <a:tcPr marL="6350" marR="6350" marT="6350" marB="0" anchor="ctr">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4036688250"/>
                  </a:ext>
                </a:extLst>
              </a:tr>
            </a:tbl>
          </a:graphicData>
        </a:graphic>
      </p:graphicFrame>
    </p:spTree>
    <p:extLst>
      <p:ext uri="{BB962C8B-B14F-4D97-AF65-F5344CB8AC3E}">
        <p14:creationId xmlns:p14="http://schemas.microsoft.com/office/powerpoint/2010/main" val="343868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 xmlns:a16="http://schemas.microsoft.com/office/drawing/2014/main" id="{E7372444-F182-49CB-BA8E-E162430CF8EA}"/>
              </a:ext>
            </a:extLst>
          </p:cNvPr>
          <p:cNvSpPr>
            <a:spLocks noGrp="1"/>
          </p:cNvSpPr>
          <p:nvPr>
            <p:ph type="subTitle" idx="1"/>
          </p:nvPr>
        </p:nvSpPr>
        <p:spPr>
          <a:xfrm>
            <a:off x="1732547" y="1636295"/>
            <a:ext cx="9364006" cy="4221364"/>
          </a:xfrm>
        </p:spPr>
        <p:txBody>
          <a:bodyPr/>
          <a:lstStyle/>
          <a:p>
            <a:endParaRPr kumimoji="1" lang="en-US" altLang="ja-JP" dirty="0"/>
          </a:p>
          <a:p>
            <a:endParaRPr kumimoji="1" lang="ja-JP" altLang="en-US" dirty="0"/>
          </a:p>
        </p:txBody>
      </p:sp>
      <p:sp>
        <p:nvSpPr>
          <p:cNvPr id="5" name="日付プレースホルダー 4">
            <a:extLst>
              <a:ext uri="{FF2B5EF4-FFF2-40B4-BE49-F238E27FC236}">
                <a16:creationId xmlns="" xmlns:a16="http://schemas.microsoft.com/office/drawing/2014/main" id="{293787E5-D042-4E4D-B091-B178C9829563}"/>
              </a:ext>
            </a:extLst>
          </p:cNvPr>
          <p:cNvSpPr>
            <a:spLocks noGrp="1"/>
          </p:cNvSpPr>
          <p:nvPr>
            <p:ph type="dt" sz="half" idx="10"/>
          </p:nvPr>
        </p:nvSpPr>
        <p:spPr/>
        <p:txBody>
          <a:bodyPr/>
          <a:lstStyle/>
          <a:p>
            <a:fld id="{0282DC20-6D7B-4220-ACF8-F458BCE8062C}" type="datetime1">
              <a:rPr kumimoji="1" lang="ja-JP" altLang="en-US" smtClean="0"/>
              <a:t>2021/11/28</a:t>
            </a:fld>
            <a:endParaRPr kumimoji="1" lang="ja-JP" altLang="en-US"/>
          </a:p>
        </p:txBody>
      </p:sp>
      <p:sp>
        <p:nvSpPr>
          <p:cNvPr id="4" name="スライド番号プレースホルダー 3">
            <a:extLst>
              <a:ext uri="{FF2B5EF4-FFF2-40B4-BE49-F238E27FC236}">
                <a16:creationId xmlns="" xmlns:a16="http://schemas.microsoft.com/office/drawing/2014/main" id="{7D0AF9AC-4649-4CF2-9A3C-99CC58A14498}"/>
              </a:ext>
            </a:extLst>
          </p:cNvPr>
          <p:cNvSpPr>
            <a:spLocks noGrp="1"/>
          </p:cNvSpPr>
          <p:nvPr>
            <p:ph type="sldNum" sz="quarter" idx="12"/>
          </p:nvPr>
        </p:nvSpPr>
        <p:spPr/>
        <p:txBody>
          <a:bodyPr/>
          <a:lstStyle/>
          <a:p>
            <a:fld id="{B4F043D4-2F0F-4B41-B8C8-9387FD9A761D}" type="slidenum">
              <a:rPr kumimoji="1" lang="ja-JP" altLang="en-US" smtClean="0"/>
              <a:t>7</a:t>
            </a:fld>
            <a:endParaRPr kumimoji="1" lang="ja-JP" altLang="en-US" dirty="0"/>
          </a:p>
        </p:txBody>
      </p:sp>
      <p:sp>
        <p:nvSpPr>
          <p:cNvPr id="3" name="タイトル 2">
            <a:extLst>
              <a:ext uri="{FF2B5EF4-FFF2-40B4-BE49-F238E27FC236}">
                <a16:creationId xmlns="" xmlns:a16="http://schemas.microsoft.com/office/drawing/2014/main" id="{53141DB2-55D6-4061-9B4A-48BF4553DA68}"/>
              </a:ext>
            </a:extLst>
          </p:cNvPr>
          <p:cNvSpPr>
            <a:spLocks noGrp="1"/>
          </p:cNvSpPr>
          <p:nvPr>
            <p:ph type="title"/>
          </p:nvPr>
        </p:nvSpPr>
        <p:spPr>
          <a:xfrm>
            <a:off x="1612912" y="455400"/>
            <a:ext cx="9603275" cy="1049235"/>
          </a:xfrm>
        </p:spPr>
        <p:txBody>
          <a:bodyPr>
            <a:normAutofit/>
          </a:bodyPr>
          <a:lstStyle/>
          <a:p>
            <a:r>
              <a:rPr lang="ja-JP" altLang="en-US" dirty="0"/>
              <a:t>審議事項➃令和２年度　協賛金使途報告</a:t>
            </a:r>
            <a:r>
              <a:rPr lang="en-US" altLang="ja-JP" dirty="0"/>
              <a:t/>
            </a:r>
            <a:br>
              <a:rPr lang="en-US" altLang="ja-JP" dirty="0"/>
            </a:br>
            <a:endParaRPr kumimoji="1" lang="ja-JP" altLang="en-US" dirty="0"/>
          </a:p>
        </p:txBody>
      </p:sp>
      <p:sp>
        <p:nvSpPr>
          <p:cNvPr id="9" name="テキスト ボックス 8">
            <a:extLst>
              <a:ext uri="{FF2B5EF4-FFF2-40B4-BE49-F238E27FC236}">
                <a16:creationId xmlns="" xmlns:a16="http://schemas.microsoft.com/office/drawing/2014/main" id="{FD23F23B-83ED-4016-B818-C26F088A409A}"/>
              </a:ext>
            </a:extLst>
          </p:cNvPr>
          <p:cNvSpPr txBox="1"/>
          <p:nvPr/>
        </p:nvSpPr>
        <p:spPr>
          <a:xfrm>
            <a:off x="1573108" y="1504635"/>
            <a:ext cx="10221082" cy="3046988"/>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2400" dirty="0">
                <a:solidFill>
                  <a:srgbClr val="FF0000"/>
                </a:solidFill>
              </a:rPr>
              <a:t>　活動目的</a:t>
            </a:r>
            <a:r>
              <a:rPr kumimoji="1" lang="ja-JP" altLang="en-US" sz="2400" dirty="0"/>
              <a:t>：若手を中心とした会員の増強、ネットワークの形成、教育支援</a:t>
            </a:r>
            <a:endParaRPr kumimoji="1" lang="en-US" altLang="ja-JP" sz="2400" dirty="0"/>
          </a:p>
          <a:p>
            <a:endParaRPr kumimoji="1" lang="en-US" altLang="ja-JP" sz="2400" dirty="0"/>
          </a:p>
          <a:p>
            <a:pPr marL="285750" indent="-285750">
              <a:buFont typeface="Wingdings" panose="05000000000000000000" pitchFamily="2" charset="2"/>
              <a:buChar char="u"/>
            </a:pPr>
            <a:r>
              <a:rPr kumimoji="1" lang="ja-JP" altLang="en-US" sz="2400" dirty="0">
                <a:solidFill>
                  <a:srgbClr val="FF0000"/>
                </a:solidFill>
              </a:rPr>
              <a:t>　活動内容</a:t>
            </a:r>
            <a:r>
              <a:rPr kumimoji="1" lang="ja-JP" altLang="en-US" sz="2400" dirty="0"/>
              <a:t>：</a:t>
            </a:r>
            <a:endParaRPr kumimoji="1" lang="en-US" altLang="ja-JP" sz="2400" dirty="0"/>
          </a:p>
          <a:p>
            <a:pPr marL="285750" indent="-285750">
              <a:buFont typeface="Wingdings" panose="05000000000000000000" pitchFamily="2" charset="2"/>
              <a:buChar char="u"/>
            </a:pPr>
            <a:endParaRPr kumimoji="1" lang="en-US" altLang="ja-JP" sz="2400" dirty="0"/>
          </a:p>
          <a:p>
            <a:pPr marL="285750" indent="-285750">
              <a:buFont typeface="Wingdings" panose="05000000000000000000" pitchFamily="2" charset="2"/>
              <a:buChar char="u"/>
            </a:pPr>
            <a:endParaRPr kumimoji="1" lang="en-US" altLang="ja-JP" sz="2400" dirty="0"/>
          </a:p>
          <a:p>
            <a:pPr lvl="4"/>
            <a:endParaRPr kumimoji="1" lang="en-US" altLang="ja-JP" sz="2400" dirty="0"/>
          </a:p>
          <a:p>
            <a:pPr lvl="4"/>
            <a:r>
              <a:rPr kumimoji="1" lang="ja-JP" altLang="en-US" sz="2400" dirty="0"/>
              <a:t> ③小林事務局長による福岡総会出席と学生との会食</a:t>
            </a:r>
            <a:endParaRPr kumimoji="1" lang="en-US" altLang="ja-JP" sz="2400" dirty="0"/>
          </a:p>
          <a:p>
            <a:endParaRPr kumimoji="1" lang="en-US" altLang="ja-JP" sz="2400" dirty="0">
              <a:solidFill>
                <a:srgbClr val="0070C0"/>
              </a:solidFill>
            </a:endParaRPr>
          </a:p>
        </p:txBody>
      </p:sp>
      <p:sp>
        <p:nvSpPr>
          <p:cNvPr id="8" name="テキスト ボックス 7">
            <a:extLst>
              <a:ext uri="{FF2B5EF4-FFF2-40B4-BE49-F238E27FC236}">
                <a16:creationId xmlns="" xmlns:a16="http://schemas.microsoft.com/office/drawing/2014/main" id="{85C0C215-9281-40F2-A60E-1CC15EE18DCD}"/>
              </a:ext>
            </a:extLst>
          </p:cNvPr>
          <p:cNvSpPr txBox="1"/>
          <p:nvPr/>
        </p:nvSpPr>
        <p:spPr>
          <a:xfrm>
            <a:off x="3477659" y="2239696"/>
            <a:ext cx="7911021" cy="1569660"/>
          </a:xfrm>
          <a:prstGeom prst="rect">
            <a:avLst/>
          </a:prstGeom>
          <a:noFill/>
        </p:spPr>
        <p:txBody>
          <a:bodyPr wrap="square" rtlCol="0">
            <a:spAutoFit/>
          </a:bodyPr>
          <a:lstStyle/>
          <a:p>
            <a:r>
              <a:rPr kumimoji="1" lang="ja-JP" altLang="en-US" sz="2400" dirty="0"/>
              <a:t>①オンラインによる若手会員とのネットワークを形成する目的で、</a:t>
            </a:r>
            <a:r>
              <a:rPr kumimoji="1" lang="en-US" altLang="ja-JP" sz="2400" dirty="0"/>
              <a:t>Zoom</a:t>
            </a:r>
            <a:r>
              <a:rPr kumimoji="1" lang="ja-JP" altLang="en-US" sz="2400" dirty="0"/>
              <a:t>の有料アカウントを取得</a:t>
            </a:r>
            <a:endParaRPr kumimoji="1" lang="en-US" altLang="ja-JP" sz="2400" dirty="0"/>
          </a:p>
          <a:p>
            <a:r>
              <a:rPr kumimoji="1" lang="ja-JP" altLang="en-US" sz="2400" dirty="0"/>
              <a:t>②会員名簿の整理、キーマンの発掘のための卒業年次別リスト作成</a:t>
            </a:r>
            <a:endParaRPr kumimoji="1" lang="en-US" altLang="ja-JP" sz="2400" dirty="0"/>
          </a:p>
        </p:txBody>
      </p:sp>
    </p:spTree>
    <p:extLst>
      <p:ext uri="{BB962C8B-B14F-4D97-AF65-F5344CB8AC3E}">
        <p14:creationId xmlns:p14="http://schemas.microsoft.com/office/powerpoint/2010/main" val="733697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 xmlns:a16="http://schemas.microsoft.com/office/drawing/2014/main" id="{57DF243E-CDAC-4F30-98C6-2927BCFE9BBF}"/>
              </a:ext>
            </a:extLst>
          </p:cNvPr>
          <p:cNvSpPr>
            <a:spLocks noGrp="1"/>
          </p:cNvSpPr>
          <p:nvPr>
            <p:ph type="dt" sz="half" idx="10"/>
          </p:nvPr>
        </p:nvSpPr>
        <p:spPr/>
        <p:txBody>
          <a:bodyPr/>
          <a:lstStyle/>
          <a:p>
            <a:fld id="{92E337C9-6F60-4C51-935F-37D4CCFBAF41}" type="datetime1">
              <a:rPr kumimoji="1" lang="ja-JP" altLang="en-US" smtClean="0"/>
              <a:pPr/>
              <a:t>2021/11/28</a:t>
            </a:fld>
            <a:endParaRPr kumimoji="1" lang="ja-JP" altLang="en-US"/>
          </a:p>
        </p:txBody>
      </p:sp>
      <p:sp>
        <p:nvSpPr>
          <p:cNvPr id="4" name="スライド番号プレースホルダー 3">
            <a:extLst>
              <a:ext uri="{FF2B5EF4-FFF2-40B4-BE49-F238E27FC236}">
                <a16:creationId xmlns="" xmlns:a16="http://schemas.microsoft.com/office/drawing/2014/main" id="{63461DB7-D448-4ABA-A26E-F4A901FF6537}"/>
              </a:ext>
            </a:extLst>
          </p:cNvPr>
          <p:cNvSpPr>
            <a:spLocks noGrp="1"/>
          </p:cNvSpPr>
          <p:nvPr>
            <p:ph type="sldNum" sz="quarter" idx="12"/>
          </p:nvPr>
        </p:nvSpPr>
        <p:spPr/>
        <p:txBody>
          <a:bodyPr/>
          <a:lstStyle/>
          <a:p>
            <a:fld id="{B4F043D4-2F0F-4B41-B8C8-9387FD9A761D}" type="slidenum">
              <a:rPr kumimoji="1" lang="ja-JP" altLang="en-US" smtClean="0"/>
              <a:pPr/>
              <a:t>8</a:t>
            </a:fld>
            <a:endParaRPr kumimoji="1" lang="ja-JP" altLang="en-US" dirty="0"/>
          </a:p>
        </p:txBody>
      </p:sp>
      <p:sp>
        <p:nvSpPr>
          <p:cNvPr id="6" name="タイトル 2">
            <a:extLst>
              <a:ext uri="{FF2B5EF4-FFF2-40B4-BE49-F238E27FC236}">
                <a16:creationId xmlns="" xmlns:a16="http://schemas.microsoft.com/office/drawing/2014/main" id="{D60043B9-F6E5-4014-853A-9828506F64C1}"/>
              </a:ext>
            </a:extLst>
          </p:cNvPr>
          <p:cNvSpPr>
            <a:spLocks noGrp="1"/>
          </p:cNvSpPr>
          <p:nvPr>
            <p:ph type="title"/>
          </p:nvPr>
        </p:nvSpPr>
        <p:spPr>
          <a:xfrm>
            <a:off x="1601288" y="437611"/>
            <a:ext cx="9604375" cy="590324"/>
          </a:xfrm>
        </p:spPr>
        <p:txBody>
          <a:bodyPr>
            <a:normAutofit fontScale="90000"/>
          </a:bodyPr>
          <a:lstStyle/>
          <a:p>
            <a:r>
              <a:rPr kumimoji="1" lang="ja-JP" altLang="en-US" dirty="0"/>
              <a:t>第</a:t>
            </a:r>
            <a:r>
              <a:rPr kumimoji="1" lang="en-US" altLang="ja-JP" dirty="0"/>
              <a:t>2</a:t>
            </a:r>
            <a:r>
              <a:rPr kumimoji="1" lang="ja-JP" altLang="en-US" dirty="0"/>
              <a:t>部　講演会演目「ﾆｭｰﾉｰﾏﾙにおける生命保険の新潮流」</a:t>
            </a:r>
          </a:p>
        </p:txBody>
      </p:sp>
      <p:sp>
        <p:nvSpPr>
          <p:cNvPr id="7" name="字幕 6">
            <a:extLst>
              <a:ext uri="{FF2B5EF4-FFF2-40B4-BE49-F238E27FC236}">
                <a16:creationId xmlns="" xmlns:a16="http://schemas.microsoft.com/office/drawing/2014/main" id="{1954FE0F-2629-47DF-9A39-25A3B47C5814}"/>
              </a:ext>
            </a:extLst>
          </p:cNvPr>
          <p:cNvSpPr>
            <a:spLocks noGrp="1"/>
          </p:cNvSpPr>
          <p:nvPr>
            <p:ph type="subTitle" idx="1"/>
          </p:nvPr>
        </p:nvSpPr>
        <p:spPr>
          <a:xfrm>
            <a:off x="2974019" y="1206955"/>
            <a:ext cx="8595079" cy="4164441"/>
          </a:xfrm>
        </p:spPr>
        <p:txBody>
          <a:bodyPr/>
          <a:lstStyle/>
          <a:p>
            <a:r>
              <a:rPr lang="ja-JP" altLang="en-US" dirty="0"/>
              <a:t>講師：佐藤義雄様プロフィール</a:t>
            </a:r>
            <a:endParaRPr lang="en-US" altLang="ja-JP" dirty="0"/>
          </a:p>
          <a:p>
            <a:r>
              <a:rPr lang="ja-JP" altLang="en-US" dirty="0"/>
              <a:t>　　　　</a:t>
            </a:r>
            <a:r>
              <a:rPr lang="en-US" altLang="ja-JP" dirty="0"/>
              <a:t>1949</a:t>
            </a:r>
            <a:r>
              <a:rPr lang="ja-JP" altLang="en-US" dirty="0"/>
              <a:t>年</a:t>
            </a:r>
            <a:r>
              <a:rPr lang="en-US" altLang="ja-JP" dirty="0"/>
              <a:t>8</a:t>
            </a:r>
            <a:r>
              <a:rPr lang="ja-JP" altLang="en-US" dirty="0"/>
              <a:t>月</a:t>
            </a:r>
            <a:r>
              <a:rPr lang="en-US" altLang="ja-JP" dirty="0"/>
              <a:t>25</a:t>
            </a:r>
            <a:r>
              <a:rPr lang="ja-JP" altLang="en-US" dirty="0"/>
              <a:t>日生まれ福岡県出身</a:t>
            </a:r>
            <a:endParaRPr lang="en-US" altLang="ja-JP" dirty="0"/>
          </a:p>
          <a:p>
            <a:r>
              <a:rPr lang="ja-JP" altLang="en-US" dirty="0"/>
              <a:t>　　　　</a:t>
            </a:r>
            <a:r>
              <a:rPr lang="en-US" altLang="ja-JP" dirty="0"/>
              <a:t>1973</a:t>
            </a:r>
            <a:r>
              <a:rPr lang="ja-JP" altLang="en-US" dirty="0"/>
              <a:t>年（</a:t>
            </a:r>
            <a:r>
              <a:rPr lang="en-US" altLang="ja-JP" dirty="0"/>
              <a:t>S48</a:t>
            </a:r>
            <a:r>
              <a:rPr lang="ja-JP" altLang="en-US" dirty="0"/>
              <a:t>）</a:t>
            </a:r>
            <a:r>
              <a:rPr lang="en-US" altLang="ja-JP" dirty="0"/>
              <a:t>3</a:t>
            </a:r>
            <a:r>
              <a:rPr lang="ja-JP" altLang="en-US" dirty="0"/>
              <a:t>月九州大学法学部卒、同年</a:t>
            </a:r>
            <a:r>
              <a:rPr lang="en-US" altLang="ja-JP" dirty="0"/>
              <a:t>4</a:t>
            </a:r>
            <a:r>
              <a:rPr lang="ja-JP" altLang="en-US" dirty="0"/>
              <a:t>月住友生命保険相互会社入社</a:t>
            </a:r>
            <a:endParaRPr lang="en-US" altLang="ja-JP" dirty="0"/>
          </a:p>
          <a:p>
            <a:r>
              <a:rPr lang="ja-JP" altLang="en-US" dirty="0"/>
              <a:t>　　　　営業畑、運用畑を中心に歩まれた。</a:t>
            </a:r>
            <a:endParaRPr lang="en-US" altLang="ja-JP" dirty="0"/>
          </a:p>
          <a:p>
            <a:r>
              <a:rPr lang="ja-JP" altLang="en-US" dirty="0"/>
              <a:t>　　　　</a:t>
            </a:r>
            <a:r>
              <a:rPr lang="en-US" altLang="ja-JP" dirty="0"/>
              <a:t>2000</a:t>
            </a:r>
            <a:r>
              <a:rPr lang="ja-JP" altLang="en-US" dirty="0"/>
              <a:t>年取締役嘱総合法人本部長就任</a:t>
            </a:r>
            <a:endParaRPr lang="en-US" altLang="ja-JP" dirty="0"/>
          </a:p>
          <a:p>
            <a:r>
              <a:rPr lang="ja-JP" altLang="en-US" dirty="0"/>
              <a:t>　　　　</a:t>
            </a:r>
            <a:r>
              <a:rPr lang="en-US" altLang="ja-JP" dirty="0"/>
              <a:t>2004</a:t>
            </a:r>
            <a:r>
              <a:rPr lang="ja-JP" altLang="en-US" dirty="0"/>
              <a:t>年常務取締役就任</a:t>
            </a:r>
            <a:endParaRPr lang="en-US" altLang="ja-JP" dirty="0"/>
          </a:p>
          <a:p>
            <a:r>
              <a:rPr lang="ja-JP" altLang="en-US" dirty="0"/>
              <a:t>　　　　</a:t>
            </a:r>
            <a:r>
              <a:rPr lang="en-US" altLang="ja-JP" dirty="0"/>
              <a:t>2011</a:t>
            </a:r>
            <a:r>
              <a:rPr lang="ja-JP" altLang="en-US" dirty="0"/>
              <a:t>年代表取締役社長就任</a:t>
            </a:r>
            <a:endParaRPr lang="en-US" altLang="ja-JP" dirty="0"/>
          </a:p>
          <a:p>
            <a:r>
              <a:rPr lang="ja-JP" altLang="en-US" dirty="0"/>
              <a:t>　　　　</a:t>
            </a:r>
            <a:r>
              <a:rPr lang="en-US" altLang="ja-JP" dirty="0"/>
              <a:t>2014</a:t>
            </a:r>
            <a:r>
              <a:rPr lang="ja-JP" altLang="en-US" dirty="0"/>
              <a:t>年代表取締役会長就任</a:t>
            </a:r>
            <a:endParaRPr lang="en-US" altLang="ja-JP" dirty="0"/>
          </a:p>
          <a:p>
            <a:r>
              <a:rPr lang="ja-JP" altLang="en-US" dirty="0"/>
              <a:t>　　　　</a:t>
            </a:r>
            <a:r>
              <a:rPr lang="en-US" altLang="ja-JP" dirty="0"/>
              <a:t>2021</a:t>
            </a:r>
            <a:r>
              <a:rPr lang="ja-JP" altLang="en-US" dirty="0"/>
              <a:t>年特別顧問就任兼務公益財団法人住友生命健康財団理事長就任</a:t>
            </a:r>
          </a:p>
        </p:txBody>
      </p:sp>
      <p:pic>
        <p:nvPicPr>
          <p:cNvPr id="2" name="図 1">
            <a:extLst>
              <a:ext uri="{FF2B5EF4-FFF2-40B4-BE49-F238E27FC236}">
                <a16:creationId xmlns="" xmlns:a16="http://schemas.microsoft.com/office/drawing/2014/main" id="{DD763DA7-C800-465E-A31B-D43EC340CB81}"/>
              </a:ext>
            </a:extLst>
          </p:cNvPr>
          <p:cNvPicPr>
            <a:picLocks noChangeAspect="1"/>
          </p:cNvPicPr>
          <p:nvPr/>
        </p:nvPicPr>
        <p:blipFill>
          <a:blip r:embed="rId2"/>
          <a:stretch>
            <a:fillRect/>
          </a:stretch>
        </p:blipFill>
        <p:spPr>
          <a:xfrm>
            <a:off x="124287" y="1704513"/>
            <a:ext cx="2656546" cy="3169327"/>
          </a:xfrm>
          <a:prstGeom prst="rect">
            <a:avLst/>
          </a:prstGeom>
        </p:spPr>
      </p:pic>
    </p:spTree>
    <p:extLst>
      <p:ext uri="{BB962C8B-B14F-4D97-AF65-F5344CB8AC3E}">
        <p14:creationId xmlns:p14="http://schemas.microsoft.com/office/powerpoint/2010/main" val="4163881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 xmlns:a16="http://schemas.microsoft.com/office/drawing/2014/main" id="{7F70B742-778C-4FFB-832B-B52F429BCCE8}"/>
              </a:ext>
            </a:extLst>
          </p:cNvPr>
          <p:cNvSpPr>
            <a:spLocks noGrp="1"/>
          </p:cNvSpPr>
          <p:nvPr>
            <p:ph type="dt" sz="half" idx="10"/>
          </p:nvPr>
        </p:nvSpPr>
        <p:spPr/>
        <p:txBody>
          <a:bodyPr/>
          <a:lstStyle/>
          <a:p>
            <a:fld id="{92E337C9-6F60-4C51-935F-37D4CCFBAF41}" type="datetime1">
              <a:rPr kumimoji="1" lang="ja-JP" altLang="en-US" smtClean="0"/>
              <a:pPr/>
              <a:t>2021/11/28</a:t>
            </a:fld>
            <a:endParaRPr kumimoji="1" lang="ja-JP" altLang="en-US"/>
          </a:p>
        </p:txBody>
      </p:sp>
      <p:sp>
        <p:nvSpPr>
          <p:cNvPr id="4" name="スライド番号プレースホルダー 3">
            <a:extLst>
              <a:ext uri="{FF2B5EF4-FFF2-40B4-BE49-F238E27FC236}">
                <a16:creationId xmlns="" xmlns:a16="http://schemas.microsoft.com/office/drawing/2014/main" id="{3B3E49AF-B434-4D20-9D2F-8074ED8672D9}"/>
              </a:ext>
            </a:extLst>
          </p:cNvPr>
          <p:cNvSpPr>
            <a:spLocks noGrp="1"/>
          </p:cNvSpPr>
          <p:nvPr>
            <p:ph type="sldNum" sz="quarter" idx="12"/>
          </p:nvPr>
        </p:nvSpPr>
        <p:spPr/>
        <p:txBody>
          <a:bodyPr/>
          <a:lstStyle/>
          <a:p>
            <a:fld id="{B4F043D4-2F0F-4B41-B8C8-9387FD9A761D}" type="slidenum">
              <a:rPr kumimoji="1" lang="ja-JP" altLang="en-US" smtClean="0"/>
              <a:pPr/>
              <a:t>9</a:t>
            </a:fld>
            <a:endParaRPr kumimoji="1" lang="ja-JP" altLang="en-US" dirty="0"/>
          </a:p>
        </p:txBody>
      </p:sp>
      <p:sp>
        <p:nvSpPr>
          <p:cNvPr id="5" name="タイトル 4">
            <a:extLst>
              <a:ext uri="{FF2B5EF4-FFF2-40B4-BE49-F238E27FC236}">
                <a16:creationId xmlns="" xmlns:a16="http://schemas.microsoft.com/office/drawing/2014/main" id="{E0232324-AB71-40A3-A155-A022A4589C99}"/>
              </a:ext>
            </a:extLst>
          </p:cNvPr>
          <p:cNvSpPr>
            <a:spLocks noGrp="1"/>
          </p:cNvSpPr>
          <p:nvPr>
            <p:ph type="title"/>
          </p:nvPr>
        </p:nvSpPr>
        <p:spPr>
          <a:xfrm>
            <a:off x="1604468" y="368397"/>
            <a:ext cx="9603275" cy="597581"/>
          </a:xfrm>
        </p:spPr>
        <p:txBody>
          <a:bodyPr/>
          <a:lstStyle/>
          <a:p>
            <a:r>
              <a:rPr kumimoji="1" lang="ja-JP" altLang="en-US" dirty="0"/>
              <a:t>ご参考：松原に（歌詞）　</a:t>
            </a:r>
          </a:p>
        </p:txBody>
      </p:sp>
      <p:pic>
        <p:nvPicPr>
          <p:cNvPr id="7" name="図 6">
            <a:extLst>
              <a:ext uri="{FF2B5EF4-FFF2-40B4-BE49-F238E27FC236}">
                <a16:creationId xmlns="" xmlns:a16="http://schemas.microsoft.com/office/drawing/2014/main" id="{3B3BF224-D51E-48E7-B141-71B2C9237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867" y="1082656"/>
            <a:ext cx="4562976" cy="4928014"/>
          </a:xfrm>
          <a:prstGeom prst="rect">
            <a:avLst/>
          </a:prstGeom>
        </p:spPr>
      </p:pic>
      <p:pic>
        <p:nvPicPr>
          <p:cNvPr id="9" name="図 8">
            <a:extLst>
              <a:ext uri="{FF2B5EF4-FFF2-40B4-BE49-F238E27FC236}">
                <a16:creationId xmlns="" xmlns:a16="http://schemas.microsoft.com/office/drawing/2014/main" id="{D0FFDF4E-5370-48AE-99FE-2D4F5966B71A}"/>
              </a:ext>
            </a:extLst>
          </p:cNvPr>
          <p:cNvPicPr>
            <a:picLocks noChangeAspect="1"/>
          </p:cNvPicPr>
          <p:nvPr/>
        </p:nvPicPr>
        <p:blipFill rotWithShape="1">
          <a:blip r:embed="rId3"/>
          <a:srcRect l="32432" t="38438" r="47200" b="5373"/>
          <a:stretch/>
        </p:blipFill>
        <p:spPr>
          <a:xfrm>
            <a:off x="6937063" y="1082656"/>
            <a:ext cx="2679399" cy="4928014"/>
          </a:xfrm>
          <a:prstGeom prst="rect">
            <a:avLst/>
          </a:prstGeom>
        </p:spPr>
      </p:pic>
      <p:pic>
        <p:nvPicPr>
          <p:cNvPr id="16" name="図 15">
            <a:extLst>
              <a:ext uri="{FF2B5EF4-FFF2-40B4-BE49-F238E27FC236}">
                <a16:creationId xmlns="" xmlns:a16="http://schemas.microsoft.com/office/drawing/2014/main" id="{FB3D6461-AB50-479F-B5EB-D7E74C3A07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1344" y="3029884"/>
            <a:ext cx="2884519" cy="2917339"/>
          </a:xfrm>
          <a:prstGeom prst="rect">
            <a:avLst/>
          </a:prstGeom>
        </p:spPr>
      </p:pic>
      <p:pic>
        <p:nvPicPr>
          <p:cNvPr id="18" name="図 17">
            <a:extLst>
              <a:ext uri="{FF2B5EF4-FFF2-40B4-BE49-F238E27FC236}">
                <a16:creationId xmlns="" xmlns:a16="http://schemas.microsoft.com/office/drawing/2014/main" id="{7AB99232-2D58-45DD-A8C2-079661E76B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029884"/>
            <a:ext cx="2878886" cy="2911642"/>
          </a:xfrm>
          <a:prstGeom prst="rect">
            <a:avLst/>
          </a:prstGeom>
        </p:spPr>
      </p:pic>
    </p:spTree>
    <p:extLst>
      <p:ext uri="{BB962C8B-B14F-4D97-AF65-F5344CB8AC3E}">
        <p14:creationId xmlns:p14="http://schemas.microsoft.com/office/powerpoint/2010/main" val="1084024143"/>
      </p:ext>
    </p:extLst>
  </p:cSld>
  <p:clrMapOvr>
    <a:masterClrMapping/>
  </p:clrMapOvr>
</p:sld>
</file>

<file path=ppt/theme/theme1.xml><?xml version="1.0" encoding="utf-8"?>
<a:theme xmlns:a="http://schemas.openxmlformats.org/drawingml/2006/main" name="ギャラリー">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ギャラリー</Template>
  <TotalTime>1271</TotalTime>
  <Words>356</Words>
  <Application>Microsoft Office PowerPoint</Application>
  <PresentationFormat>ユーザー設定</PresentationFormat>
  <Paragraphs>166</Paragraphs>
  <Slides>9</Slides>
  <Notes>0</Notes>
  <HiddenSlides>0</HiddenSlides>
  <MMClips>0</MMClips>
  <ScaleCrop>false</ScaleCrop>
  <HeadingPairs>
    <vt:vector size="4" baseType="variant">
      <vt:variant>
        <vt:lpstr>テーマ</vt:lpstr>
      </vt:variant>
      <vt:variant>
        <vt:i4>2</vt:i4>
      </vt:variant>
      <vt:variant>
        <vt:lpstr>スライド タイトル</vt:lpstr>
      </vt:variant>
      <vt:variant>
        <vt:i4>9</vt:i4>
      </vt:variant>
    </vt:vector>
  </HeadingPairs>
  <TitlesOfParts>
    <vt:vector size="11" baseType="lpstr">
      <vt:lpstr>ギャラリー</vt:lpstr>
      <vt:lpstr>デザインの設定</vt:lpstr>
      <vt:lpstr>第４０回九州大学法学部東京同窓会総会・講演会 </vt:lpstr>
      <vt:lpstr>式次第</vt:lpstr>
      <vt:lpstr>第一部　審議事項①役員体制（案）</vt:lpstr>
      <vt:lpstr>　審議事項②-1令和２年度　活動実績（２０．１１～２１．１０）</vt:lpstr>
      <vt:lpstr>審議事項②-2 令和３年度活動計画（案）（２１．１１～２２．１０） </vt:lpstr>
      <vt:lpstr>審議事項③令和２年度　決算報告及び令和３年度予算案</vt:lpstr>
      <vt:lpstr>審議事項➃令和２年度　協賛金使途報告 </vt:lpstr>
      <vt:lpstr>第2部　講演会演目「ﾆｭｰﾉｰﾏﾙにおける生命保険の新潮流」</vt:lpstr>
      <vt:lpstr>ご参考：松原に（歌詞）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博子 田中</dc:creator>
  <cp:lastModifiedBy>HOMMAAsako</cp:lastModifiedBy>
  <cp:revision>89</cp:revision>
  <cp:lastPrinted>2021-11-16T06:21:55Z</cp:lastPrinted>
  <dcterms:created xsi:type="dcterms:W3CDTF">2019-10-27T02:01:57Z</dcterms:created>
  <dcterms:modified xsi:type="dcterms:W3CDTF">2021-11-27T18:46:04Z</dcterms:modified>
</cp:coreProperties>
</file>