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 id="2147483921" r:id="rId2"/>
  </p:sldMasterIdLst>
  <p:notesMasterIdLst>
    <p:notesMasterId r:id="rId9"/>
  </p:notesMasterIdLst>
  <p:handoutMasterIdLst>
    <p:handoutMasterId r:id="rId10"/>
  </p:handoutMasterIdLst>
  <p:sldIdLst>
    <p:sldId id="264" r:id="rId3"/>
    <p:sldId id="265" r:id="rId4"/>
    <p:sldId id="282" r:id="rId5"/>
    <p:sldId id="258" r:id="rId6"/>
    <p:sldId id="281" r:id="rId7"/>
    <p:sldId id="270" r:id="rId8"/>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11" autoAdjust="0"/>
    <p:restoredTop sz="94660"/>
  </p:normalViewPr>
  <p:slideViewPr>
    <p:cSldViewPr snapToGrid="0">
      <p:cViewPr>
        <p:scale>
          <a:sx n="61" d="100"/>
          <a:sy n="61" d="100"/>
        </p:scale>
        <p:origin x="-274" y="-10"/>
      </p:cViewPr>
      <p:guideLst>
        <p:guide orient="horz" pos="2160"/>
        <p:guide pos="3840"/>
      </p:guideLst>
    </p:cSldViewPr>
  </p:slideViewPr>
  <p:notesTextViewPr>
    <p:cViewPr>
      <p:scale>
        <a:sx n="1" d="1"/>
        <a:sy n="1" d="1"/>
      </p:scale>
      <p:origin x="0" y="0"/>
    </p:cViewPr>
  </p:notesTextViewPr>
  <p:notesViewPr>
    <p:cSldViewPr snapToGrid="0">
      <p:cViewPr varScale="1">
        <p:scale>
          <a:sx n="72" d="100"/>
          <a:sy n="72" d="100"/>
        </p:scale>
        <p:origin x="2908" y="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07117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84871" cy="502755"/>
          </a:xfrm>
          <a:prstGeom prst="rect">
            <a:avLst/>
          </a:prstGeom>
        </p:spPr>
        <p:txBody>
          <a:bodyPr vert="horz" lIns="92400" tIns="46200" rIns="92400" bIns="462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698" y="1"/>
            <a:ext cx="2984871" cy="502755"/>
          </a:xfrm>
          <a:prstGeom prst="rect">
            <a:avLst/>
          </a:prstGeom>
        </p:spPr>
        <p:txBody>
          <a:bodyPr vert="horz" lIns="92400" tIns="46200" rIns="92400" bIns="46200" rtlCol="0"/>
          <a:lstStyle>
            <a:lvl1pPr algn="r">
              <a:defRPr sz="1200"/>
            </a:lvl1pPr>
          </a:lstStyle>
          <a:p>
            <a:fld id="{C90AE4EF-359A-43E3-9E0A-D6742A780267}" type="datetimeFigureOut">
              <a:rPr kumimoji="1" lang="ja-JP" altLang="en-US" smtClean="0"/>
              <a:t>2021/4/5</a:t>
            </a:fld>
            <a:endParaRPr kumimoji="1" lang="ja-JP" altLang="en-US"/>
          </a:p>
        </p:txBody>
      </p:sp>
      <p:sp>
        <p:nvSpPr>
          <p:cNvPr id="4" name="スライド イメージ プレースホルダー 3"/>
          <p:cNvSpPr>
            <a:spLocks noGrp="1" noRot="1" noChangeAspect="1"/>
          </p:cNvSpPr>
          <p:nvPr>
            <p:ph type="sldImg" idx="2"/>
          </p:nvPr>
        </p:nvSpPr>
        <p:spPr>
          <a:xfrm>
            <a:off x="436563" y="1250950"/>
            <a:ext cx="6015037" cy="3384550"/>
          </a:xfrm>
          <a:prstGeom prst="rect">
            <a:avLst/>
          </a:prstGeom>
          <a:noFill/>
          <a:ln w="12700">
            <a:solidFill>
              <a:prstClr val="black"/>
            </a:solidFill>
          </a:ln>
        </p:spPr>
        <p:txBody>
          <a:bodyPr vert="horz" lIns="92400" tIns="46200" rIns="92400" bIns="46200"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2400" tIns="46200" rIns="92400" bIns="462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546"/>
            <a:ext cx="2984871" cy="502754"/>
          </a:xfrm>
          <a:prstGeom prst="rect">
            <a:avLst/>
          </a:prstGeom>
        </p:spPr>
        <p:txBody>
          <a:bodyPr vert="horz" lIns="92400" tIns="46200" rIns="92400" bIns="462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698" y="9517546"/>
            <a:ext cx="2984871" cy="502754"/>
          </a:xfrm>
          <a:prstGeom prst="rect">
            <a:avLst/>
          </a:prstGeom>
        </p:spPr>
        <p:txBody>
          <a:bodyPr vert="horz" lIns="92400" tIns="46200" rIns="92400" bIns="46200" rtlCol="0" anchor="b"/>
          <a:lstStyle>
            <a:lvl1pPr algn="r">
              <a:defRPr sz="1200"/>
            </a:lvl1pPr>
          </a:lstStyle>
          <a:p>
            <a:fld id="{D2320180-A3D0-48CB-8FCA-D6FAE655E675}" type="slidenum">
              <a:rPr kumimoji="1" lang="ja-JP" altLang="en-US" smtClean="0"/>
              <a:t>‹#›</a:t>
            </a:fld>
            <a:endParaRPr kumimoji="1" lang="ja-JP" altLang="en-US"/>
          </a:p>
        </p:txBody>
      </p:sp>
    </p:spTree>
    <p:extLst>
      <p:ext uri="{BB962C8B-B14F-4D97-AF65-F5344CB8AC3E}">
        <p14:creationId xmlns:p14="http://schemas.microsoft.com/office/powerpoint/2010/main" val="409299958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CBBBBCF-37C1-45D7-B5AD-EA1D56B5467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xmlns="" id="{F748E189-1DE6-46E2-8E95-FE166AFA8E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xmlns="" id="{C0BB4B6F-1E74-4B4C-9C12-BC9765DE5461}"/>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xmlns="" id="{8FCB5E49-BC24-453E-87DD-4135746E1A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E3503ED2-2AF8-4343-89F8-400B2D489547}"/>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3521443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0285859-DC17-4FF5-B2C0-E8B22597249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262FC097-4CBB-47BD-AAC1-4AB7CE3F227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A863710A-AF1D-4E25-972E-84CD395D3EAA}"/>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xmlns="" id="{8524345B-341A-4091-8130-C66E6D69F2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69F74012-32D4-487C-B888-11245FDA2618}"/>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2145188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xmlns="" id="{9C46CED3-F188-47A9-AF0D-F5147007506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xmlns="" id="{301E3BD5-D106-4B32-AEE2-2714F2C531C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05025C0D-B868-493D-B865-32AECE2389B1}"/>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xmlns="" id="{DF6F81D8-51FE-44B9-964F-6B1C70ED3B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D8010B41-C122-45A5-AD4F-9300D7CAE1D3}"/>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1266053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bg>
      <p:bgPr>
        <a:gradFill rotWithShape="1">
          <a:gsLst>
            <a:gs pos="0">
              <a:schemeClr val="bg1"/>
            </a:gs>
            <a:gs pos="100000">
              <a:schemeClr val="bg1">
                <a:shade val="80000"/>
                <a:lumMod val="108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62273" y="1727581"/>
            <a:ext cx="10252428" cy="4164441"/>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6" name="Slide Number Placeholder 5"/>
          <p:cNvSpPr>
            <a:spLocks noGrp="1"/>
          </p:cNvSpPr>
          <p:nvPr>
            <p:ph type="sldNum" sz="quarter" idx="12"/>
          </p:nvPr>
        </p:nvSpPr>
        <p:spPr>
          <a:xfrm>
            <a:off x="10983171" y="6253848"/>
            <a:ext cx="811019" cy="503578"/>
          </a:xfrm>
        </p:spPr>
        <p:txBody>
          <a:bodyPr/>
          <a:lstStyle>
            <a:lvl1pPr>
              <a:defRPr sz="1400">
                <a:solidFill>
                  <a:schemeClr val="accent2"/>
                </a:solidFill>
              </a:defRPr>
            </a:lvl1pPr>
          </a:lstStyle>
          <a:p>
            <a:fld id="{B4F043D4-2F0F-4B41-B8C8-9387FD9A761D}" type="slidenum">
              <a:rPr kumimoji="1" lang="ja-JP" altLang="en-US" smtClean="0"/>
              <a:pPr/>
              <a:t>‹#›</a:t>
            </a:fld>
            <a:endParaRPr kumimoji="1" lang="ja-JP" altLang="en-US" dirty="0"/>
          </a:p>
        </p:txBody>
      </p:sp>
      <p:cxnSp>
        <p:nvCxnSpPr>
          <p:cNvPr id="8" name="直線コネクタ 7">
            <a:extLst>
              <a:ext uri="{FF2B5EF4-FFF2-40B4-BE49-F238E27FC236}">
                <a16:creationId xmlns:a16="http://schemas.microsoft.com/office/drawing/2014/main" xmlns="" id="{F84F6E80-066D-4D79-BF18-C473AC42E403}"/>
              </a:ext>
            </a:extLst>
          </p:cNvPr>
          <p:cNvCxnSpPr>
            <a:cxnSpLocks/>
          </p:cNvCxnSpPr>
          <p:nvPr userDrawn="1"/>
        </p:nvCxnSpPr>
        <p:spPr>
          <a:xfrm>
            <a:off x="1614148" y="973250"/>
            <a:ext cx="10577852" cy="0"/>
          </a:xfrm>
          <a:prstGeom prst="line">
            <a:avLst/>
          </a:prstGeom>
          <a:ln w="539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B360FAB7-2C6A-451C-BA67-7811761D3C07}"/>
              </a:ext>
            </a:extLst>
          </p:cNvPr>
          <p:cNvSpPr>
            <a:spLocks noGrp="1"/>
          </p:cNvSpPr>
          <p:nvPr>
            <p:ph type="title"/>
          </p:nvPr>
        </p:nvSpPr>
        <p:spPr>
          <a:xfrm>
            <a:off x="1614148" y="219166"/>
            <a:ext cx="9947034" cy="557730"/>
          </a:xfrm>
        </p:spPr>
        <p:txBody>
          <a:bodyPr/>
          <a:lstStyle/>
          <a:p>
            <a:endParaRPr lang="en-US" dirty="0"/>
          </a:p>
        </p:txBody>
      </p:sp>
    </p:spTree>
    <p:extLst>
      <p:ext uri="{BB962C8B-B14F-4D97-AF65-F5344CB8AC3E}">
        <p14:creationId xmlns:p14="http://schemas.microsoft.com/office/powerpoint/2010/main" val="1731281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タイトル スライド">
    <p:bg>
      <p:bgPr>
        <a:gradFill rotWithShape="1">
          <a:gsLst>
            <a:gs pos="0">
              <a:schemeClr val="bg1"/>
            </a:gs>
            <a:gs pos="100000">
              <a:schemeClr val="bg1">
                <a:shade val="80000"/>
                <a:lumMod val="108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25083" y="2543822"/>
            <a:ext cx="8889618" cy="3348200"/>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6" name="Slide Number Placeholder 5"/>
          <p:cNvSpPr>
            <a:spLocks noGrp="1"/>
          </p:cNvSpPr>
          <p:nvPr>
            <p:ph type="sldNum" sz="quarter" idx="12"/>
          </p:nvPr>
        </p:nvSpPr>
        <p:spPr>
          <a:xfrm>
            <a:off x="10983171" y="6253848"/>
            <a:ext cx="811019" cy="503578"/>
          </a:xfrm>
        </p:spPr>
        <p:txBody>
          <a:bodyPr/>
          <a:lstStyle>
            <a:lvl1pPr>
              <a:defRPr sz="1400">
                <a:solidFill>
                  <a:schemeClr val="accent2"/>
                </a:solidFill>
              </a:defRPr>
            </a:lvl1pPr>
          </a:lstStyle>
          <a:p>
            <a:fld id="{B4F043D4-2F0F-4B41-B8C8-9387FD9A761D}" type="slidenum">
              <a:rPr kumimoji="1" lang="ja-JP" altLang="en-US" smtClean="0"/>
              <a:pPr/>
              <a:t>‹#›</a:t>
            </a:fld>
            <a:endParaRPr kumimoji="1" lang="ja-JP" altLang="en-US" dirty="0"/>
          </a:p>
        </p:txBody>
      </p:sp>
      <p:cxnSp>
        <p:nvCxnSpPr>
          <p:cNvPr id="8" name="直線コネクタ 7">
            <a:extLst>
              <a:ext uri="{FF2B5EF4-FFF2-40B4-BE49-F238E27FC236}">
                <a16:creationId xmlns:a16="http://schemas.microsoft.com/office/drawing/2014/main" xmlns="" id="{F84F6E80-066D-4D79-BF18-C473AC42E403}"/>
              </a:ext>
            </a:extLst>
          </p:cNvPr>
          <p:cNvCxnSpPr>
            <a:cxnSpLocks/>
          </p:cNvCxnSpPr>
          <p:nvPr userDrawn="1"/>
        </p:nvCxnSpPr>
        <p:spPr>
          <a:xfrm>
            <a:off x="1593522" y="210104"/>
            <a:ext cx="10481733" cy="0"/>
          </a:xfrm>
          <a:prstGeom prst="line">
            <a:avLst/>
          </a:prstGeom>
          <a:ln w="539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B360FAB7-2C6A-451C-BA67-7811761D3C07}"/>
              </a:ext>
            </a:extLst>
          </p:cNvPr>
          <p:cNvSpPr>
            <a:spLocks noGrp="1"/>
          </p:cNvSpPr>
          <p:nvPr>
            <p:ph type="title"/>
          </p:nvPr>
        </p:nvSpPr>
        <p:spPr>
          <a:xfrm>
            <a:off x="1669149" y="268953"/>
            <a:ext cx="9603275" cy="1049235"/>
          </a:xfrm>
        </p:spPr>
        <p:txBody>
          <a:bodyPr/>
          <a:lstStyle/>
          <a:p>
            <a:endParaRPr lang="en-US" dirty="0"/>
          </a:p>
        </p:txBody>
      </p:sp>
    </p:spTree>
    <p:extLst>
      <p:ext uri="{BB962C8B-B14F-4D97-AF65-F5344CB8AC3E}">
        <p14:creationId xmlns:p14="http://schemas.microsoft.com/office/powerpoint/2010/main" val="2610726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580367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2070099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3427247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4059176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4185843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78285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864C9EE-6131-4291-BDED-FD798147D22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0CC23865-B856-4F6A-84C8-37A748E8E3F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C9ABC084-51C6-45FE-A564-6DA47115F954}"/>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xmlns="" id="{A9D096AC-5886-43BF-BF49-F7B7EE818D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D733DEC6-3141-4962-B576-6E971DFB6ED3}"/>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4221251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653882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2921035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3937657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1190140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25935505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タイトル スライド">
    <p:bg>
      <p:bgPr>
        <a:gradFill rotWithShape="1">
          <a:gsLst>
            <a:gs pos="0">
              <a:schemeClr val="bg1"/>
            </a:gs>
            <a:gs pos="100000">
              <a:schemeClr val="bg1">
                <a:shade val="80000"/>
                <a:lumMod val="108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62273" y="1727581"/>
            <a:ext cx="10252428" cy="4164441"/>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6" name="Slide Number Placeholder 5"/>
          <p:cNvSpPr>
            <a:spLocks noGrp="1"/>
          </p:cNvSpPr>
          <p:nvPr>
            <p:ph type="sldNum" sz="quarter" idx="12"/>
          </p:nvPr>
        </p:nvSpPr>
        <p:spPr>
          <a:xfrm>
            <a:off x="10983171" y="6253848"/>
            <a:ext cx="811019" cy="503578"/>
          </a:xfrm>
        </p:spPr>
        <p:txBody>
          <a:bodyPr/>
          <a:lstStyle>
            <a:lvl1pPr>
              <a:defRPr sz="1400">
                <a:solidFill>
                  <a:schemeClr val="accent2"/>
                </a:solidFill>
              </a:defRPr>
            </a:lvl1pPr>
          </a:lstStyle>
          <a:p>
            <a:fld id="{B4F043D4-2F0F-4B41-B8C8-9387FD9A761D}" type="slidenum">
              <a:rPr kumimoji="1" lang="ja-JP" altLang="en-US" smtClean="0"/>
              <a:pPr/>
              <a:t>‹#›</a:t>
            </a:fld>
            <a:endParaRPr kumimoji="1" lang="ja-JP" altLang="en-US" dirty="0"/>
          </a:p>
        </p:txBody>
      </p:sp>
      <p:cxnSp>
        <p:nvCxnSpPr>
          <p:cNvPr id="8" name="直線コネクタ 7">
            <a:extLst>
              <a:ext uri="{FF2B5EF4-FFF2-40B4-BE49-F238E27FC236}">
                <a16:creationId xmlns:a16="http://schemas.microsoft.com/office/drawing/2014/main" xmlns="" id="{F84F6E80-066D-4D79-BF18-C473AC42E403}"/>
              </a:ext>
            </a:extLst>
          </p:cNvPr>
          <p:cNvCxnSpPr>
            <a:cxnSpLocks/>
          </p:cNvCxnSpPr>
          <p:nvPr userDrawn="1"/>
        </p:nvCxnSpPr>
        <p:spPr>
          <a:xfrm>
            <a:off x="1614148" y="973250"/>
            <a:ext cx="10577852" cy="0"/>
          </a:xfrm>
          <a:prstGeom prst="line">
            <a:avLst/>
          </a:prstGeom>
          <a:ln w="539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B360FAB7-2C6A-451C-BA67-7811761D3C07}"/>
              </a:ext>
            </a:extLst>
          </p:cNvPr>
          <p:cNvSpPr>
            <a:spLocks noGrp="1"/>
          </p:cNvSpPr>
          <p:nvPr>
            <p:ph type="title"/>
          </p:nvPr>
        </p:nvSpPr>
        <p:spPr>
          <a:xfrm>
            <a:off x="1614148" y="219166"/>
            <a:ext cx="9947034" cy="557730"/>
          </a:xfrm>
        </p:spPr>
        <p:txBody>
          <a:bodyPr/>
          <a:lstStyle/>
          <a:p>
            <a:endParaRPr lang="en-US" dirty="0"/>
          </a:p>
        </p:txBody>
      </p:sp>
    </p:spTree>
    <p:extLst>
      <p:ext uri="{BB962C8B-B14F-4D97-AF65-F5344CB8AC3E}">
        <p14:creationId xmlns:p14="http://schemas.microsoft.com/office/powerpoint/2010/main" val="95232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2EC56AC-B523-4B3A-B5B8-C64C7F50144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6DDAE88B-3118-485C-BD06-C1D9D6033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xmlns="" id="{94145748-C872-471A-9578-0D92379E55E0}"/>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xmlns="" id="{87720303-5F6A-4B4C-B987-72F678799DF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xmlns="" id="{864A0A2E-90A5-4DC2-83F4-0C1FE8B2D640}"/>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131319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A633A0E-1595-4C41-A08C-60733C1A6D7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0133696E-2B5A-4587-A55D-5054273EEDF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xmlns="" id="{1DCB6E57-A1ED-4163-AAD9-4935988BAB7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xmlns="" id="{B8CB6860-4446-41B4-884D-3C5CA99F50E0}"/>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xmlns="" id="{B418E1EE-011C-4D7B-BAF4-702306843A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FF21A3C5-E092-4B09-A464-C8E4135C7171}"/>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3989320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213A311-D6E6-406D-BBF9-36FF6E43B28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2E4B3753-C417-46D3-8E18-D54CC8809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xmlns="" id="{679697FC-844D-4222-8C96-501B685B0F8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xmlns="" id="{39696787-F2F3-434F-8B0C-CABE56851D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xmlns="" id="{7BF5A417-D0A0-47BD-993B-BD2B2B4C1A1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xmlns="" id="{C44A72E6-B77A-4472-9996-3B5132A93C95}"/>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xmlns="" id="{DB56CBBB-3AF3-460F-9549-EA06C00023B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xmlns="" id="{119A626F-A2EE-41E1-B8F2-662EC96F90EC}"/>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1815857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2CD55E6-03F6-4F0A-BD26-5F83BE8BE21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xmlns="" id="{F9B6B733-E61F-4B2F-AC44-1A726E3D2E4D}"/>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xmlns="" id="{D2A8318B-C044-47B6-9885-4B0424FB192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xmlns="" id="{D433322A-8E3A-4863-A352-6F41C69C20C2}"/>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57599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xmlns="" id="{B01AE94F-C373-4A66-8B7A-1D96C4B99060}"/>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xmlns="" id="{B14882DF-2645-404B-B484-CB43623DF63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xmlns="" id="{50DE298F-6B49-4FD8-B36F-E670A2A5CEDC}"/>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4758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6D7C7628-85E1-4E89-B3F9-83E6FB7ABA5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xmlns="" id="{4B52D4D7-8D46-46CD-B6D2-6A1ADCFE44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xmlns="" id="{A7E509ED-E73E-4943-A0EB-E286F4EC1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49447191-30AF-4C1A-8E3F-586D8CC65325}"/>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xmlns="" id="{EDDE0386-85EB-439D-A63B-33DBD4B936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D0A960F1-5255-4152-BFAB-B812884BABC7}"/>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3844140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974EEC5-760A-4E91-A141-1C2AFD930A4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xmlns="" id="{AECF00AC-7CE6-412B-901A-D1AE8D56F1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xmlns="" id="{CE1AFF43-B3F3-45A4-8497-820F86E35C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xmlns="" id="{8D97EA0A-A847-4471-A270-8B97CB57717A}"/>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xmlns="" id="{EB4E295B-3096-4565-813D-B72B82C47DC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xmlns="" id="{C5BFBA02-46DD-42C6-A365-FB11A5927155}"/>
              </a:ext>
            </a:extLst>
          </p:cNvPr>
          <p:cNvSpPr>
            <a:spLocks noGrp="1"/>
          </p:cNvSpPr>
          <p:nvPr>
            <p:ph type="sldNum" sz="quarter" idx="12"/>
          </p:nvPr>
        </p:nvSpPr>
        <p:spPr/>
        <p:txBody>
          <a:body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1161113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xmlns="" id="{5F9E5942-B726-48EB-9692-29CCA227A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xmlns="" id="{9871C3BF-5EC7-409D-9F91-1411EB7576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xmlns="" id="{A0A993C8-0D99-4A5D-8EB7-6EC16ABD28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xmlns="" id="{2DC697C6-CC1F-4BA2-85C0-7691C0F5D3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xmlns="" id="{E87331D3-88F0-4B38-B954-10D16B12C6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264048587"/>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4" r:id="rId12"/>
    <p:sldLayoutId id="2147483823" r:id="rId13"/>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703B6-CB58-4D61-B87C-4284CA1E078E}" type="slidenum">
              <a:rPr kumimoji="1" lang="ja-JP" altLang="en-US" smtClean="0"/>
              <a:t>‹#›</a:t>
            </a:fld>
            <a:endParaRPr kumimoji="1" lang="ja-JP" altLang="en-US"/>
          </a:p>
        </p:txBody>
      </p:sp>
    </p:spTree>
    <p:extLst>
      <p:ext uri="{BB962C8B-B14F-4D97-AF65-F5344CB8AC3E}">
        <p14:creationId xmlns:p14="http://schemas.microsoft.com/office/powerpoint/2010/main" val="3247884119"/>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publicdomainq.net/man-face-glasses-0016218/" TargetMode="External"/><Relationship Id="rId2" Type="http://schemas.openxmlformats.org/officeDocument/2006/relationships/image" Target="../media/image2.jpeg"/><Relationship Id="rId1" Type="http://schemas.openxmlformats.org/officeDocument/2006/relationships/slideLayout" Target="../slideLayouts/slideLayout25.xml"/><Relationship Id="rId5" Type="http://schemas.openxmlformats.org/officeDocument/2006/relationships/hyperlink" Target="http://publicdomainq.net/female-student-face-0013000/"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xmlns="" id="{230AB285-EE22-42C7-8CD4-96815298BF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6" y="0"/>
            <a:ext cx="12184264" cy="6858000"/>
          </a:xfrm>
          <a:prstGeom prst="rect">
            <a:avLst/>
          </a:prstGeom>
        </p:spPr>
      </p:pic>
      <p:sp>
        <p:nvSpPr>
          <p:cNvPr id="2" name="タイトル 1">
            <a:extLst>
              <a:ext uri="{FF2B5EF4-FFF2-40B4-BE49-F238E27FC236}">
                <a16:creationId xmlns:a16="http://schemas.microsoft.com/office/drawing/2014/main" xmlns="" id="{6EB95FA1-E9C2-40D4-AC41-67E9DBBEC24D}"/>
              </a:ext>
            </a:extLst>
          </p:cNvPr>
          <p:cNvSpPr>
            <a:spLocks noGrp="1"/>
          </p:cNvSpPr>
          <p:nvPr>
            <p:ph type="ctrTitle"/>
          </p:nvPr>
        </p:nvSpPr>
        <p:spPr>
          <a:xfrm>
            <a:off x="7736" y="1466432"/>
            <a:ext cx="11894076" cy="900651"/>
          </a:xfrm>
        </p:spPr>
        <p:txBody>
          <a:bodyPr>
            <a:noAutofit/>
          </a:bodyPr>
          <a:lstStyle/>
          <a:p>
            <a:pPr algn="ctr"/>
            <a:r>
              <a:rPr lang="ja-JP" altLang="en-US" sz="3600" b="1" dirty="0">
                <a:latin typeface="Meiryo UI" panose="020B0604030504040204" pitchFamily="50" charset="-128"/>
                <a:ea typeface="Meiryo UI" panose="020B0604030504040204" pitchFamily="50" charset="-128"/>
              </a:rPr>
              <a:t>九州大学法学部東京同窓会</a:t>
            </a:r>
            <a:r>
              <a:rPr lang="en-US" altLang="ja-JP" sz="3600" b="1" dirty="0">
                <a:latin typeface="Meiryo UI" panose="020B0604030504040204" pitchFamily="50" charset="-128"/>
                <a:ea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rPr>
            </a:br>
            <a:endParaRPr kumimoji="1" lang="ja-JP" altLang="en-US" sz="3600" b="1" dirty="0">
              <a:latin typeface="Meiryo UI" panose="020B0604030504040204" pitchFamily="50" charset="-128"/>
              <a:ea typeface="Meiryo UI" panose="020B0604030504040204" pitchFamily="50" charset="-128"/>
            </a:endParaRPr>
          </a:p>
        </p:txBody>
      </p:sp>
      <p:sp>
        <p:nvSpPr>
          <p:cNvPr id="4" name="字幕 1">
            <a:extLst>
              <a:ext uri="{FF2B5EF4-FFF2-40B4-BE49-F238E27FC236}">
                <a16:creationId xmlns:a16="http://schemas.microsoft.com/office/drawing/2014/main" xmlns="" id="{09842581-EA1E-4FDC-ADCC-AE242643BCA5}"/>
              </a:ext>
            </a:extLst>
          </p:cNvPr>
          <p:cNvSpPr>
            <a:spLocks noGrp="1"/>
          </p:cNvSpPr>
          <p:nvPr>
            <p:ph type="subTitle" idx="1"/>
          </p:nvPr>
        </p:nvSpPr>
        <p:spPr>
          <a:xfrm>
            <a:off x="1144745" y="2081466"/>
            <a:ext cx="9604636" cy="1347534"/>
          </a:xfrm>
        </p:spPr>
        <p:txBody>
          <a:bodyPr>
            <a:normAutofit/>
          </a:bodyPr>
          <a:lstStyle/>
          <a:p>
            <a:r>
              <a:rPr lang="ja-JP" altLang="en-US" dirty="0">
                <a:latin typeface="Meiryo UI" panose="020B0604030504040204" pitchFamily="50" charset="-128"/>
                <a:ea typeface="Meiryo UI" panose="020B0604030504040204" pitchFamily="50" charset="-128"/>
              </a:rPr>
              <a:t>第</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回　</a:t>
            </a:r>
            <a:r>
              <a:rPr kumimoji="1" lang="ja-JP" altLang="en-US" dirty="0">
                <a:latin typeface="Meiryo UI" panose="020B0604030504040204" pitchFamily="50" charset="-128"/>
                <a:ea typeface="Meiryo UI" panose="020B0604030504040204" pitchFamily="50" charset="-128"/>
              </a:rPr>
              <a:t>オンラインゼミ旅行</a:t>
            </a:r>
            <a:endParaRPr kumimoji="1"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2021.3.7  14:00-16:00</a:t>
            </a:r>
            <a:endParaRPr kumimoji="1" lang="en-US" altLang="ja-JP"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xmlns="" id="{BE56A64A-5C05-48F9-9F0B-B08C3930412C}"/>
              </a:ext>
            </a:extLst>
          </p:cNvPr>
          <p:cNvSpPr txBox="1"/>
          <p:nvPr/>
        </p:nvSpPr>
        <p:spPr>
          <a:xfrm>
            <a:off x="3720728" y="2982117"/>
            <a:ext cx="4468091" cy="983673"/>
          </a:xfrm>
          <a:prstGeom prst="rect">
            <a:avLst/>
          </a:prstGeom>
          <a:solidFill>
            <a:schemeClr val="bg1"/>
          </a:solidFill>
        </p:spPr>
        <p:txBody>
          <a:bodyPr wrap="square" rtlCol="0">
            <a:spAutoFit/>
          </a:bodyPr>
          <a:lstStyle/>
          <a:p>
            <a:endParaRPr kumimoji="1" lang="ja-JP" altLang="en-US" dirty="0"/>
          </a:p>
        </p:txBody>
      </p:sp>
      <p:sp>
        <p:nvSpPr>
          <p:cNvPr id="11" name="テキスト ボックス 10">
            <a:extLst>
              <a:ext uri="{FF2B5EF4-FFF2-40B4-BE49-F238E27FC236}">
                <a16:creationId xmlns:a16="http://schemas.microsoft.com/office/drawing/2014/main" xmlns="" id="{AC5BB95D-4E36-4704-BFCB-50EAE36F0A89}"/>
              </a:ext>
            </a:extLst>
          </p:cNvPr>
          <p:cNvSpPr txBox="1"/>
          <p:nvPr/>
        </p:nvSpPr>
        <p:spPr>
          <a:xfrm>
            <a:off x="921327" y="19705"/>
            <a:ext cx="4426528" cy="484910"/>
          </a:xfrm>
          <a:prstGeom prst="rect">
            <a:avLst/>
          </a:prstGeom>
          <a:solidFill>
            <a:schemeClr val="bg1"/>
          </a:solidFill>
        </p:spPr>
        <p:txBody>
          <a:bodyPr wrap="square" rtlCol="0">
            <a:spAutoFit/>
          </a:bodyPr>
          <a:lstStyle/>
          <a:p>
            <a:endParaRPr kumimoji="1" lang="ja-JP" altLang="en-US" dirty="0"/>
          </a:p>
        </p:txBody>
      </p:sp>
      <p:sp>
        <p:nvSpPr>
          <p:cNvPr id="12" name="テキスト ボックス 11">
            <a:extLst>
              <a:ext uri="{FF2B5EF4-FFF2-40B4-BE49-F238E27FC236}">
                <a16:creationId xmlns:a16="http://schemas.microsoft.com/office/drawing/2014/main" xmlns="" id="{E44AE863-4DE0-4DF4-BB02-43115C059979}"/>
              </a:ext>
            </a:extLst>
          </p:cNvPr>
          <p:cNvSpPr txBox="1"/>
          <p:nvPr/>
        </p:nvSpPr>
        <p:spPr>
          <a:xfrm>
            <a:off x="6761018" y="0"/>
            <a:ext cx="4426528" cy="484910"/>
          </a:xfrm>
          <a:prstGeom prst="rect">
            <a:avLst/>
          </a:prstGeom>
          <a:solidFill>
            <a:schemeClr val="bg1"/>
          </a:solidFill>
        </p:spPr>
        <p:txBody>
          <a:bodyPr wrap="square" rtlCol="0">
            <a:spAutoFit/>
          </a:bodyPr>
          <a:lstStyle/>
          <a:p>
            <a:endParaRPr kumimoji="1" lang="ja-JP" altLang="en-US" dirty="0"/>
          </a:p>
        </p:txBody>
      </p:sp>
    </p:spTree>
    <p:extLst>
      <p:ext uri="{BB962C8B-B14F-4D97-AF65-F5344CB8AC3E}">
        <p14:creationId xmlns:p14="http://schemas.microsoft.com/office/powerpoint/2010/main" val="2459975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xmlns="" id="{E7372444-F182-49CB-BA8E-E162430CF8EA}"/>
              </a:ext>
            </a:extLst>
          </p:cNvPr>
          <p:cNvSpPr>
            <a:spLocks noGrp="1"/>
          </p:cNvSpPr>
          <p:nvPr>
            <p:ph type="subTitle" idx="1"/>
          </p:nvPr>
        </p:nvSpPr>
        <p:spPr>
          <a:xfrm>
            <a:off x="1415984" y="1211849"/>
            <a:ext cx="10599405" cy="4738149"/>
          </a:xfrm>
        </p:spPr>
        <p:txBody>
          <a:bodyPr>
            <a:normAutofit/>
          </a:bodyPr>
          <a:lstStyle/>
          <a:p>
            <a:pPr marL="342900" indent="-342900">
              <a:buFont typeface="Wingdings" panose="05000000000000000000" pitchFamily="2" charset="2"/>
              <a:buChar char="u"/>
            </a:pPr>
            <a:r>
              <a:rPr lang="en-US" altLang="ja-JP" sz="28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Zoom </a:t>
            </a:r>
            <a:r>
              <a:rPr lang="ja-JP" altLang="en-US" sz="28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ビデオはできるだけオンでお願いします！</a:t>
            </a:r>
            <a:endParaRPr lang="en-US" altLang="ja-JP" sz="28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marL="342900" indent="-342900">
              <a:buFont typeface="Wingdings" panose="05000000000000000000" pitchFamily="2" charset="2"/>
              <a:buChar char="u"/>
            </a:pPr>
            <a:r>
              <a:rPr lang="ja-JP" altLang="en-US" sz="2800" b="1" kern="100" dirty="0">
                <a:solidFill>
                  <a:schemeClr val="tx2"/>
                </a:solidFill>
                <a:latin typeface="Meiryo UI" panose="020B0604030504040204" pitchFamily="50" charset="-128"/>
                <a:ea typeface="Meiryo UI" panose="020B0604030504040204" pitchFamily="50" charset="-128"/>
                <a:cs typeface="Times New Roman" panose="02020603050405020304" pitchFamily="18" charset="0"/>
              </a:rPr>
              <a:t>前半のセッション中はミュートでご参加ください</a:t>
            </a:r>
            <a:endParaRPr lang="en-US" altLang="ja-JP" sz="28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marL="342900" indent="-342900">
              <a:buFont typeface="Wingdings" panose="05000000000000000000" pitchFamily="2" charset="2"/>
              <a:buChar char="u"/>
            </a:pPr>
            <a:r>
              <a:rPr lang="ja-JP" altLang="en-US" sz="2800" b="1" kern="100" dirty="0">
                <a:solidFill>
                  <a:schemeClr val="tx2"/>
                </a:solidFill>
                <a:latin typeface="Meiryo UI" panose="020B0604030504040204" pitchFamily="50" charset="-128"/>
                <a:ea typeface="Meiryo UI" panose="020B0604030504040204" pitchFamily="50" charset="-128"/>
                <a:cs typeface="Times New Roman" panose="02020603050405020304" pitchFamily="18" charset="0"/>
              </a:rPr>
              <a:t>名前の表示をお願いします</a:t>
            </a:r>
            <a:endParaRPr lang="en-US" altLang="ja-JP" sz="28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42900" indent="-342900">
              <a:buFont typeface="Wingdings" panose="05000000000000000000" pitchFamily="2" charset="2"/>
              <a:buChar char="u"/>
            </a:pPr>
            <a:endParaRPr lang="en-US" altLang="ja-JP" sz="28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42900" indent="-342900">
              <a:buFont typeface="Wingdings" panose="05000000000000000000" pitchFamily="2" charset="2"/>
              <a:buChar char="u"/>
            </a:pPr>
            <a:endParaRPr kumimoji="1" lang="ja-JP" altLang="en-US" dirty="0"/>
          </a:p>
        </p:txBody>
      </p:sp>
      <p:sp>
        <p:nvSpPr>
          <p:cNvPr id="3" name="タイトル 2">
            <a:extLst>
              <a:ext uri="{FF2B5EF4-FFF2-40B4-BE49-F238E27FC236}">
                <a16:creationId xmlns:a16="http://schemas.microsoft.com/office/drawing/2014/main" xmlns="" id="{53141DB2-55D6-4061-9B4A-48BF4553DA68}"/>
              </a:ext>
            </a:extLst>
          </p:cNvPr>
          <p:cNvSpPr>
            <a:spLocks noGrp="1"/>
          </p:cNvSpPr>
          <p:nvPr>
            <p:ph type="title"/>
          </p:nvPr>
        </p:nvSpPr>
        <p:spPr>
          <a:xfrm>
            <a:off x="1415984" y="181951"/>
            <a:ext cx="10776016" cy="808649"/>
          </a:xfrm>
        </p:spPr>
        <p:txBody>
          <a:bodyPr>
            <a:normAutofit/>
          </a:bodyPr>
          <a:lstStyle/>
          <a:p>
            <a:r>
              <a:rPr lang="ja-JP" altLang="en-US" dirty="0">
                <a:latin typeface="Meiryo UI" panose="020B0604030504040204" pitchFamily="50" charset="-128"/>
                <a:ea typeface="Meiryo UI" panose="020B0604030504040204" pitchFamily="50" charset="-128"/>
              </a:rPr>
              <a:t>本日のグランドルール　１</a:t>
            </a:r>
            <a:endParaRPr kumimoji="1" lang="ja-JP" altLang="en-US"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62C73134-00D4-4DFD-8A5D-9761C637D334}"/>
              </a:ext>
            </a:extLst>
          </p:cNvPr>
          <p:cNvSpPr/>
          <p:nvPr/>
        </p:nvSpPr>
        <p:spPr>
          <a:xfrm>
            <a:off x="1622293" y="1189577"/>
            <a:ext cx="9603275" cy="4456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pic>
        <p:nvPicPr>
          <p:cNvPr id="5" name="図 4">
            <a:extLst>
              <a:ext uri="{FF2B5EF4-FFF2-40B4-BE49-F238E27FC236}">
                <a16:creationId xmlns:a16="http://schemas.microsoft.com/office/drawing/2014/main" xmlns="" id="{66543C25-23C7-4371-9F9F-45A45136BA1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5832349" y="2713647"/>
            <a:ext cx="1766673" cy="2355564"/>
          </a:xfrm>
          <a:prstGeom prst="rect">
            <a:avLst/>
          </a:prstGeom>
          <a:ln w="31750">
            <a:solidFill>
              <a:schemeClr val="accent1"/>
            </a:solidFill>
          </a:ln>
        </p:spPr>
      </p:pic>
      <p:sp>
        <p:nvSpPr>
          <p:cNvPr id="9" name="テキスト ボックス 8">
            <a:extLst>
              <a:ext uri="{FF2B5EF4-FFF2-40B4-BE49-F238E27FC236}">
                <a16:creationId xmlns:a16="http://schemas.microsoft.com/office/drawing/2014/main" xmlns="" id="{CB18D7FE-5813-4BC0-916B-BFCC9E8C46B6}"/>
              </a:ext>
            </a:extLst>
          </p:cNvPr>
          <p:cNvSpPr txBox="1"/>
          <p:nvPr/>
        </p:nvSpPr>
        <p:spPr>
          <a:xfrm>
            <a:off x="5404683" y="5179835"/>
            <a:ext cx="2798618" cy="369332"/>
          </a:xfrm>
          <a:prstGeom prst="rect">
            <a:avLst/>
          </a:prstGeom>
          <a:noFill/>
        </p:spPr>
        <p:txBody>
          <a:bodyPr wrap="square" rtlCol="0">
            <a:spAutoFit/>
          </a:bodyPr>
          <a:lstStyle/>
          <a:p>
            <a:r>
              <a:rPr kumimoji="1" lang="en-US" altLang="ja-JP" dirty="0"/>
              <a:t>H31</a:t>
            </a:r>
            <a:r>
              <a:rPr kumimoji="1" lang="ja-JP" altLang="en-US" dirty="0"/>
              <a:t>卒　佐古（三菱商事）</a:t>
            </a:r>
          </a:p>
        </p:txBody>
      </p:sp>
      <p:sp>
        <p:nvSpPr>
          <p:cNvPr id="12" name="テキスト ボックス 11">
            <a:extLst>
              <a:ext uri="{FF2B5EF4-FFF2-40B4-BE49-F238E27FC236}">
                <a16:creationId xmlns:a16="http://schemas.microsoft.com/office/drawing/2014/main" xmlns="" id="{5FA0A2A2-130C-4BC8-A750-B7596CB243B5}"/>
              </a:ext>
            </a:extLst>
          </p:cNvPr>
          <p:cNvSpPr txBox="1"/>
          <p:nvPr/>
        </p:nvSpPr>
        <p:spPr>
          <a:xfrm>
            <a:off x="8315125" y="5179835"/>
            <a:ext cx="2798618" cy="369332"/>
          </a:xfrm>
          <a:prstGeom prst="rect">
            <a:avLst/>
          </a:prstGeom>
          <a:noFill/>
        </p:spPr>
        <p:txBody>
          <a:bodyPr wrap="square" rtlCol="0">
            <a:spAutoFit/>
          </a:bodyPr>
          <a:lstStyle/>
          <a:p>
            <a:r>
              <a:rPr kumimoji="1" lang="en-US" altLang="ja-JP" dirty="0"/>
              <a:t>3</a:t>
            </a:r>
            <a:r>
              <a:rPr kumimoji="1" lang="ja-JP" altLang="en-US" dirty="0"/>
              <a:t>年生　田中（徳本ゼミ）</a:t>
            </a:r>
          </a:p>
        </p:txBody>
      </p:sp>
      <p:pic>
        <p:nvPicPr>
          <p:cNvPr id="14" name="図 13">
            <a:extLst>
              <a:ext uri="{FF2B5EF4-FFF2-40B4-BE49-F238E27FC236}">
                <a16:creationId xmlns:a16="http://schemas.microsoft.com/office/drawing/2014/main" xmlns="" id="{8B2EE243-0725-4E83-9E34-4456205701DA}"/>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8561838" y="2708576"/>
            <a:ext cx="2007869" cy="2354984"/>
          </a:xfrm>
          <a:prstGeom prst="rect">
            <a:avLst/>
          </a:prstGeom>
          <a:ln w="31750">
            <a:solidFill>
              <a:srgbClr val="C00000"/>
            </a:solidFill>
          </a:ln>
        </p:spPr>
      </p:pic>
    </p:spTree>
    <p:extLst>
      <p:ext uri="{BB962C8B-B14F-4D97-AF65-F5344CB8AC3E}">
        <p14:creationId xmlns:p14="http://schemas.microsoft.com/office/powerpoint/2010/main" val="127596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xmlns="" id="{E7372444-F182-49CB-BA8E-E162430CF8EA}"/>
              </a:ext>
            </a:extLst>
          </p:cNvPr>
          <p:cNvSpPr>
            <a:spLocks noGrp="1"/>
          </p:cNvSpPr>
          <p:nvPr>
            <p:ph type="subTitle" idx="1"/>
          </p:nvPr>
        </p:nvSpPr>
        <p:spPr>
          <a:xfrm>
            <a:off x="1601481" y="1189577"/>
            <a:ext cx="10413908" cy="4760422"/>
          </a:xfrm>
        </p:spPr>
        <p:txBody>
          <a:bodyPr>
            <a:normAutofit/>
          </a:bodyPr>
          <a:lstStyle/>
          <a:p>
            <a:pPr marL="342900" indent="-342900">
              <a:buFont typeface="Wingdings" panose="05000000000000000000" pitchFamily="2" charset="2"/>
              <a:buChar char="u"/>
            </a:pPr>
            <a:r>
              <a:rPr lang="ja-JP" altLang="en-US" sz="2800" b="1" kern="100" dirty="0">
                <a:solidFill>
                  <a:schemeClr val="tx2"/>
                </a:solidFill>
                <a:latin typeface="Meiryo UI" panose="020B0604030504040204" pitchFamily="50" charset="-128"/>
                <a:ea typeface="Meiryo UI" panose="020B0604030504040204" pitchFamily="50" charset="-128"/>
                <a:cs typeface="Times New Roman" panose="02020603050405020304" pitchFamily="18" charset="0"/>
              </a:rPr>
              <a:t>質問や問い合わせは、随時チャットに書き込んでください。</a:t>
            </a:r>
            <a:endParaRPr lang="en-US" altLang="ja-JP" sz="2800" b="1" kern="100" dirty="0">
              <a:solidFill>
                <a:schemeClr val="tx2"/>
              </a:solidFill>
              <a:latin typeface="Meiryo UI" panose="020B0604030504040204" pitchFamily="50" charset="-128"/>
              <a:ea typeface="Meiryo UI" panose="020B0604030504040204" pitchFamily="50" charset="-128"/>
              <a:cs typeface="Times New Roman" panose="02020603050405020304" pitchFamily="18" charset="0"/>
            </a:endParaRPr>
          </a:p>
          <a:p>
            <a:pPr marL="342900" indent="-342900">
              <a:buFont typeface="Wingdings" panose="05000000000000000000" pitchFamily="2" charset="2"/>
              <a:buChar char="u"/>
            </a:pPr>
            <a:r>
              <a:rPr lang="ja-JP" altLang="en-US" sz="28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本日のホストは長野眞太郎さんと田中博子です。</a:t>
            </a:r>
            <a:endParaRPr lang="en-US" altLang="ja-JP" sz="28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28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marL="342900" indent="-342900">
              <a:buFont typeface="Wingdings" panose="05000000000000000000" pitchFamily="2" charset="2"/>
              <a:buChar char="u"/>
            </a:pPr>
            <a:endParaRPr lang="en-US" altLang="ja-JP" sz="28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342900" indent="-342900">
              <a:buFont typeface="Wingdings" panose="05000000000000000000" pitchFamily="2" charset="2"/>
              <a:buChar char="u"/>
            </a:pPr>
            <a:endParaRPr kumimoji="1" lang="ja-JP" altLang="en-US" dirty="0"/>
          </a:p>
        </p:txBody>
      </p:sp>
      <p:sp>
        <p:nvSpPr>
          <p:cNvPr id="3" name="タイトル 2">
            <a:extLst>
              <a:ext uri="{FF2B5EF4-FFF2-40B4-BE49-F238E27FC236}">
                <a16:creationId xmlns:a16="http://schemas.microsoft.com/office/drawing/2014/main" xmlns="" id="{53141DB2-55D6-4061-9B4A-48BF4553DA68}"/>
              </a:ext>
            </a:extLst>
          </p:cNvPr>
          <p:cNvSpPr>
            <a:spLocks noGrp="1"/>
          </p:cNvSpPr>
          <p:nvPr>
            <p:ph type="title"/>
          </p:nvPr>
        </p:nvSpPr>
        <p:spPr>
          <a:xfrm>
            <a:off x="1415984" y="181951"/>
            <a:ext cx="10776016" cy="808649"/>
          </a:xfrm>
        </p:spPr>
        <p:txBody>
          <a:bodyPr>
            <a:normAutofit/>
          </a:bodyPr>
          <a:lstStyle/>
          <a:p>
            <a:r>
              <a:rPr lang="ja-JP" altLang="en-US" dirty="0">
                <a:latin typeface="Meiryo UI" panose="020B0604030504040204" pitchFamily="50" charset="-128"/>
                <a:ea typeface="Meiryo UI" panose="020B0604030504040204" pitchFamily="50" charset="-128"/>
              </a:rPr>
              <a:t>本日のグランドルール　２　</a:t>
            </a:r>
            <a:endParaRPr kumimoji="1" lang="ja-JP" altLang="en-US"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62C73134-00D4-4DFD-8A5D-9761C637D334}"/>
              </a:ext>
            </a:extLst>
          </p:cNvPr>
          <p:cNvSpPr/>
          <p:nvPr/>
        </p:nvSpPr>
        <p:spPr>
          <a:xfrm>
            <a:off x="1622293" y="1189577"/>
            <a:ext cx="9603275" cy="4456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pic>
        <p:nvPicPr>
          <p:cNvPr id="7" name="図 6">
            <a:extLst>
              <a:ext uri="{FF2B5EF4-FFF2-40B4-BE49-F238E27FC236}">
                <a16:creationId xmlns:a16="http://schemas.microsoft.com/office/drawing/2014/main" xmlns="" id="{E1425B8A-E2C0-4C32-A17E-53BE650D5727}"/>
              </a:ext>
            </a:extLst>
          </p:cNvPr>
          <p:cNvPicPr>
            <a:picLocks noChangeAspect="1"/>
          </p:cNvPicPr>
          <p:nvPr/>
        </p:nvPicPr>
        <p:blipFill rotWithShape="1">
          <a:blip r:embed="rId2"/>
          <a:srcRect l="10372" t="50000" r="43405" b="29798"/>
          <a:stretch/>
        </p:blipFill>
        <p:spPr>
          <a:xfrm>
            <a:off x="2022455" y="3186545"/>
            <a:ext cx="8568064" cy="2396837"/>
          </a:xfrm>
          <a:prstGeom prst="rect">
            <a:avLst/>
          </a:prstGeom>
        </p:spPr>
      </p:pic>
      <p:sp>
        <p:nvSpPr>
          <p:cNvPr id="8" name="楕円 7">
            <a:extLst>
              <a:ext uri="{FF2B5EF4-FFF2-40B4-BE49-F238E27FC236}">
                <a16:creationId xmlns:a16="http://schemas.microsoft.com/office/drawing/2014/main" xmlns="" id="{82B39A4B-EFEF-403E-8A71-A9C90CA3C87B}"/>
              </a:ext>
            </a:extLst>
          </p:cNvPr>
          <p:cNvSpPr/>
          <p:nvPr/>
        </p:nvSpPr>
        <p:spPr>
          <a:xfrm>
            <a:off x="6095999" y="3512127"/>
            <a:ext cx="1267691" cy="118456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062099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xmlns="" id="{E7372444-F182-49CB-BA8E-E162430CF8EA}"/>
              </a:ext>
            </a:extLst>
          </p:cNvPr>
          <p:cNvSpPr>
            <a:spLocks noGrp="1"/>
          </p:cNvSpPr>
          <p:nvPr>
            <p:ph type="subTitle" idx="1"/>
          </p:nvPr>
        </p:nvSpPr>
        <p:spPr>
          <a:xfrm>
            <a:off x="1572491" y="1226126"/>
            <a:ext cx="10415191" cy="4925291"/>
          </a:xfrm>
        </p:spPr>
        <p:txBody>
          <a:bodyPr>
            <a:normAutofit lnSpcReduction="10000"/>
          </a:bodyPr>
          <a:lstStyle/>
          <a:p>
            <a:pPr lvl="0" algn="just"/>
            <a:r>
              <a:rPr lang="ja-JP" altLang="en-US" sz="2800" b="1" kern="100" dirty="0">
                <a:effectLst/>
                <a:latin typeface="Meiryo UI" panose="020B0604030504040204" pitchFamily="50" charset="-128"/>
                <a:ea typeface="Meiryo UI" panose="020B0604030504040204" pitchFamily="50" charset="-128"/>
                <a:cs typeface="Times New Roman" panose="02020603050405020304" pitchFamily="18" charset="0"/>
              </a:rPr>
              <a:t>第</a:t>
            </a:r>
            <a:r>
              <a:rPr lang="en-US" altLang="ja-JP" sz="2800" b="1"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2800" b="1" kern="100" dirty="0">
                <a:effectLst/>
                <a:latin typeface="Meiryo UI" panose="020B0604030504040204" pitchFamily="50" charset="-128"/>
                <a:ea typeface="Meiryo UI" panose="020B0604030504040204" pitchFamily="50" charset="-128"/>
                <a:cs typeface="Times New Roman" panose="02020603050405020304" pitchFamily="18" charset="0"/>
              </a:rPr>
              <a:t>部　全体会（</a:t>
            </a:r>
            <a:r>
              <a:rPr lang="en-US" altLang="ja-JP" sz="2800" b="1" kern="100" dirty="0">
                <a:effectLst/>
                <a:latin typeface="Meiryo UI" panose="020B0604030504040204" pitchFamily="50" charset="-128"/>
                <a:ea typeface="Meiryo UI" panose="020B0604030504040204" pitchFamily="50" charset="-128"/>
                <a:cs typeface="Times New Roman" panose="02020603050405020304" pitchFamily="18" charset="0"/>
              </a:rPr>
              <a:t>14:00-14:50 </a:t>
            </a:r>
            <a:r>
              <a:rPr lang="ja-JP" altLang="en-US" sz="2800" b="1" kern="100" dirty="0">
                <a:effectLst/>
                <a:latin typeface="Meiryo UI" panose="020B0604030504040204" pitchFamily="50" charset="-128"/>
                <a:ea typeface="Meiryo UI" panose="020B0604030504040204" pitchFamily="50" charset="-128"/>
                <a:cs typeface="Times New Roman" panose="02020603050405020304" pitchFamily="18" charset="0"/>
              </a:rPr>
              <a:t>その後</a:t>
            </a:r>
            <a:r>
              <a:rPr lang="en-US" altLang="ja-JP" sz="2800" b="1"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2800" b="1" kern="100" dirty="0">
                <a:effectLst/>
                <a:latin typeface="Meiryo UI" panose="020B0604030504040204" pitchFamily="50" charset="-128"/>
                <a:ea typeface="Meiryo UI" panose="020B0604030504040204" pitchFamily="50" charset="-128"/>
                <a:cs typeface="Times New Roman" panose="02020603050405020304" pitchFamily="18" charset="0"/>
              </a:rPr>
              <a:t>分休憩）</a:t>
            </a:r>
            <a:endParaRPr lang="en-US" altLang="ja-JP" sz="28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sz="20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1. </a:t>
            </a:r>
            <a:r>
              <a:rPr lang="ja-JP" altLang="en-US" sz="2000" kern="100" dirty="0">
                <a:effectLst/>
                <a:latin typeface="Meiryo UI" panose="020B0604030504040204" pitchFamily="50" charset="-128"/>
                <a:ea typeface="Meiryo UI" panose="020B0604030504040204" pitchFamily="50" charset="-128"/>
                <a:cs typeface="Times New Roman" panose="02020603050405020304" pitchFamily="18" charset="0"/>
              </a:rPr>
              <a:t>開会の</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ご挨拶</a:t>
            </a:r>
            <a:r>
              <a:rPr lang="ja-JP" altLang="en-US" sz="2000" kern="100" dirty="0">
                <a:effectLst/>
                <a:latin typeface="Meiryo UI" panose="020B0604030504040204" pitchFamily="50" charset="-128"/>
                <a:ea typeface="Meiryo UI" panose="020B0604030504040204" pitchFamily="50" charset="-128"/>
                <a:cs typeface="Times New Roman" panose="02020603050405020304" pitchFamily="18" charset="0"/>
              </a:rPr>
              <a:t>（小林事務局長</a:t>
            </a:r>
            <a:r>
              <a:rPr lang="ja-JP" altLang="en-US" sz="2000" kern="100">
                <a:effectLst/>
                <a:latin typeface="Meiryo UI" panose="020B0604030504040204" pitchFamily="50" charset="-128"/>
                <a:ea typeface="Meiryo UI" panose="020B0604030504040204" pitchFamily="50" charset="-128"/>
                <a:cs typeface="Times New Roman" panose="02020603050405020304" pitchFamily="18" charset="0"/>
              </a:rPr>
              <a:t>、成原先生</a:t>
            </a:r>
            <a:r>
              <a:rPr lang="ja-JP" altLang="en-US" sz="2000" kern="100" dirty="0">
                <a:effectLst/>
                <a:latin typeface="Meiryo UI" panose="020B0604030504040204" pitchFamily="50" charset="-128"/>
                <a:ea typeface="Meiryo UI" panose="020B0604030504040204" pitchFamily="50" charset="-128"/>
                <a:cs typeface="Times New Roman" panose="02020603050405020304" pitchFamily="18" charset="0"/>
              </a:rPr>
              <a:t>にも一言お願いしたいと思います）</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2. </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五十君先生</a:t>
            </a:r>
            <a:r>
              <a:rPr lang="ja-JP" altLang="en-US" sz="2000" kern="100" dirty="0">
                <a:effectLst/>
                <a:latin typeface="Meiryo UI" panose="020B0604030504040204" pitchFamily="50" charset="-128"/>
                <a:ea typeface="Meiryo UI" panose="020B0604030504040204" pitchFamily="50" charset="-128"/>
                <a:cs typeface="Times New Roman" panose="02020603050405020304" pitchFamily="18" charset="0"/>
              </a:rPr>
              <a:t>からのお話し</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3. </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参加</a:t>
            </a:r>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OB</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の自己紹介</a:t>
            </a:r>
            <a:endPar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（名前、卒業年次、会社名</a:t>
            </a:r>
            <a:r>
              <a:rPr lang="ja-JP" altLang="en-US" sz="2000" kern="100" dirty="0">
                <a:effectLst/>
                <a:latin typeface="Meiryo UI" panose="020B0604030504040204" pitchFamily="50" charset="-128"/>
                <a:ea typeface="Meiryo UI" panose="020B0604030504040204" pitchFamily="50" charset="-128"/>
                <a:cs typeface="Times New Roman" panose="02020603050405020304" pitchFamily="18" charset="0"/>
              </a:rPr>
              <a:t>、近況、</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　一人</a:t>
            </a:r>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分程度）　</a:t>
            </a:r>
          </a:p>
          <a:p>
            <a:pPr lvl="0" algn="just"/>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4. OB</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代表者による</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就業先のご紹介</a:t>
            </a:r>
            <a:endPar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1" algn="just"/>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①</a:t>
            </a:r>
            <a:r>
              <a:rPr lang="ja-JP"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林さん（</a:t>
            </a:r>
            <a:r>
              <a:rPr lang="en-US"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H31 </a:t>
            </a:r>
            <a:r>
              <a:rPr lang="ja-JP"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日本郵船）</a:t>
            </a:r>
            <a:endParaRPr lang="en-US" altLang="ja-JP" sz="2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1" algn="just"/>
            <a:r>
              <a:rPr lang="ja-JP" altLang="en-US" sz="2000" b="1"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ja-JP"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長野さん（</a:t>
            </a:r>
            <a:r>
              <a:rPr lang="en-US"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H31 </a:t>
            </a:r>
            <a:r>
              <a:rPr lang="ja-JP" altLang="en-US" sz="2000" b="1" kern="100" dirty="0">
                <a:latin typeface="Meiryo UI" panose="020B0604030504040204" pitchFamily="50" charset="-128"/>
                <a:ea typeface="Meiryo UI" panose="020B0604030504040204" pitchFamily="50" charset="-128"/>
                <a:cs typeface="Times New Roman" panose="02020603050405020304" pitchFamily="18" charset="0"/>
              </a:rPr>
              <a:t>ソフトバンク</a:t>
            </a:r>
            <a:r>
              <a:rPr lang="ja-JP"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endParaRPr>
          </a:p>
          <a:p>
            <a:pPr lvl="1" algn="just"/>
            <a:r>
              <a:rPr lang="ja-JP" altLang="en-US" sz="2000" b="1" kern="100" dirty="0">
                <a:effectLst/>
                <a:latin typeface="Meiryo UI" panose="020B0604030504040204" pitchFamily="50" charset="-128"/>
                <a:ea typeface="Meiryo UI" panose="020B0604030504040204" pitchFamily="50" charset="-128"/>
                <a:cs typeface="Times New Roman" panose="02020603050405020304" pitchFamily="18" charset="0"/>
              </a:rPr>
              <a:t>③</a:t>
            </a:r>
            <a:r>
              <a:rPr lang="ja-JP"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佐古さん</a:t>
            </a:r>
            <a:r>
              <a:rPr lang="en-US"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(H29</a:t>
            </a:r>
            <a:r>
              <a:rPr lang="ja-JP" altLang="en-US" sz="2000" b="1" kern="100" dirty="0">
                <a:effectLst/>
                <a:latin typeface="Meiryo UI" panose="020B0604030504040204" pitchFamily="50" charset="-128"/>
                <a:ea typeface="Meiryo UI" panose="020B0604030504040204" pitchFamily="50" charset="-128"/>
                <a:cs typeface="Times New Roman" panose="02020603050405020304" pitchFamily="18" charset="0"/>
              </a:rPr>
              <a:t>卒　</a:t>
            </a:r>
            <a:r>
              <a:rPr lang="ja-JP"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三菱商事</a:t>
            </a:r>
            <a:r>
              <a:rPr lang="en-US"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2000" b="1" kern="100" dirty="0">
              <a:latin typeface="Meiryo UI" panose="020B0604030504040204" pitchFamily="50" charset="-128"/>
              <a:ea typeface="Meiryo UI" panose="020B0604030504040204" pitchFamily="50" charset="-128"/>
              <a:cs typeface="Times New Roman" panose="02020603050405020304" pitchFamily="18" charset="0"/>
            </a:endParaRPr>
          </a:p>
          <a:p>
            <a:pPr lvl="1" algn="just"/>
            <a:r>
              <a:rPr lang="ja-JP" altLang="en-US" sz="2000" b="1" kern="100" dirty="0">
                <a:effectLst/>
                <a:latin typeface="Meiryo UI" panose="020B0604030504040204" pitchFamily="50" charset="-128"/>
                <a:ea typeface="Meiryo UI" panose="020B0604030504040204" pitchFamily="50" charset="-128"/>
                <a:cs typeface="Times New Roman" panose="02020603050405020304" pitchFamily="18" charset="0"/>
              </a:rPr>
              <a:t>④</a:t>
            </a:r>
            <a:r>
              <a:rPr lang="ja-JP"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久富</a:t>
            </a:r>
            <a:r>
              <a:rPr lang="ja-JP" altLang="en-US" sz="2000" b="1" kern="100" dirty="0">
                <a:effectLst/>
                <a:latin typeface="Meiryo UI" panose="020B0604030504040204" pitchFamily="50" charset="-128"/>
                <a:ea typeface="Meiryo UI" panose="020B0604030504040204" pitchFamily="50" charset="-128"/>
                <a:cs typeface="Times New Roman" panose="02020603050405020304" pitchFamily="18" charset="0"/>
              </a:rPr>
              <a:t>さん（</a:t>
            </a:r>
            <a:r>
              <a:rPr lang="en-US" altLang="ja-JP" sz="2000" b="1" kern="100" dirty="0">
                <a:effectLst/>
                <a:latin typeface="Meiryo UI" panose="020B0604030504040204" pitchFamily="50" charset="-128"/>
                <a:ea typeface="Meiryo UI" panose="020B0604030504040204" pitchFamily="50" charset="-128"/>
                <a:cs typeface="Times New Roman" panose="02020603050405020304" pitchFamily="18" charset="0"/>
              </a:rPr>
              <a:t>H27</a:t>
            </a:r>
            <a:r>
              <a:rPr lang="ja-JP" altLang="en-US" sz="2000" b="1" kern="100" dirty="0">
                <a:effectLst/>
                <a:latin typeface="Meiryo UI" panose="020B0604030504040204" pitchFamily="50" charset="-128"/>
                <a:ea typeface="Meiryo UI" panose="020B0604030504040204" pitchFamily="50" charset="-128"/>
                <a:cs typeface="Times New Roman" panose="02020603050405020304" pitchFamily="18" charset="0"/>
              </a:rPr>
              <a:t>卒　菰田総合法律事務所）</a:t>
            </a:r>
            <a:endParaRPr lang="ja-JP" altLang="ja-JP" sz="2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5. </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質疑</a:t>
            </a:r>
            <a:r>
              <a:rPr lang="ja-JP" altLang="en-US" sz="2000" kern="100" dirty="0">
                <a:latin typeface="Meiryo UI" panose="020B0604030504040204" pitchFamily="50" charset="-128"/>
                <a:ea typeface="Meiryo UI" panose="020B0604030504040204" pitchFamily="50" charset="-128"/>
                <a:cs typeface="Times New Roman" panose="02020603050405020304" pitchFamily="18" charset="0"/>
              </a:rPr>
              <a:t>応答</a:t>
            </a:r>
            <a:endPar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休憩　</a:t>
            </a:r>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分</a:t>
            </a:r>
            <a:r>
              <a:rPr lang="en-US" altLang="ja-JP" sz="20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2000" kern="100" dirty="0">
              <a:effectLst/>
              <a:latin typeface="Meiryo UI" panose="020B0604030504040204" pitchFamily="50" charset="-128"/>
              <a:ea typeface="Meiryo UI" panose="020B0604030504040204" pitchFamily="50" charset="-128"/>
              <a:cs typeface="Times New Roman" panose="02020603050405020304" pitchFamily="18" charset="0"/>
            </a:endParaRPr>
          </a:p>
          <a:p>
            <a:endParaRPr kumimoji="1" lang="ja-JP" altLang="en-US" dirty="0"/>
          </a:p>
        </p:txBody>
      </p:sp>
      <p:sp>
        <p:nvSpPr>
          <p:cNvPr id="3" name="タイトル 2">
            <a:extLst>
              <a:ext uri="{FF2B5EF4-FFF2-40B4-BE49-F238E27FC236}">
                <a16:creationId xmlns:a16="http://schemas.microsoft.com/office/drawing/2014/main" xmlns="" id="{53141DB2-55D6-4061-9B4A-48BF4553DA68}"/>
              </a:ext>
            </a:extLst>
          </p:cNvPr>
          <p:cNvSpPr>
            <a:spLocks noGrp="1"/>
          </p:cNvSpPr>
          <p:nvPr>
            <p:ph type="title"/>
          </p:nvPr>
        </p:nvSpPr>
        <p:spPr>
          <a:xfrm>
            <a:off x="1489665" y="100574"/>
            <a:ext cx="9603275" cy="1049235"/>
          </a:xfrm>
        </p:spPr>
        <p:txBody>
          <a:bodyPr/>
          <a:lstStyle/>
          <a:p>
            <a:r>
              <a:rPr lang="ja-JP" altLang="en-US" dirty="0">
                <a:latin typeface="Meiryo UI" panose="020B0604030504040204" pitchFamily="50" charset="-128"/>
                <a:ea typeface="Meiryo UI" panose="020B0604030504040204" pitchFamily="50" charset="-128"/>
              </a:rPr>
              <a:t>式次第</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5671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字幕 1">
            <a:extLst>
              <a:ext uri="{FF2B5EF4-FFF2-40B4-BE49-F238E27FC236}">
                <a16:creationId xmlns:a16="http://schemas.microsoft.com/office/drawing/2014/main" xmlns="" id="{E7372444-F182-49CB-BA8E-E162430CF8EA}"/>
              </a:ext>
            </a:extLst>
          </p:cNvPr>
          <p:cNvSpPr>
            <a:spLocks noGrp="1"/>
          </p:cNvSpPr>
          <p:nvPr>
            <p:ph type="subTitle" idx="1"/>
          </p:nvPr>
        </p:nvSpPr>
        <p:spPr>
          <a:xfrm>
            <a:off x="1143001" y="1288473"/>
            <a:ext cx="10844984" cy="5036126"/>
          </a:xfrm>
        </p:spPr>
        <p:txBody>
          <a:bodyPr>
            <a:normAutofit fontScale="32500" lnSpcReduction="20000"/>
          </a:bodyPr>
          <a:lstStyle/>
          <a:p>
            <a:pPr lvl="0" algn="just"/>
            <a:r>
              <a:rPr lang="ja-JP" altLang="en-US" sz="7000" b="1" kern="100" dirty="0">
                <a:effectLst/>
                <a:latin typeface="Meiryo UI" panose="020B0604030504040204" pitchFamily="50" charset="-128"/>
                <a:ea typeface="Meiryo UI" panose="020B0604030504040204" pitchFamily="50" charset="-128"/>
                <a:cs typeface="Times New Roman" panose="02020603050405020304" pitchFamily="18" charset="0"/>
              </a:rPr>
              <a:t>　第</a:t>
            </a:r>
            <a:r>
              <a:rPr lang="en-US" altLang="ja-JP" sz="7000" b="1" kern="1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7000" b="1" kern="100" dirty="0">
                <a:effectLst/>
                <a:latin typeface="Meiryo UI" panose="020B0604030504040204" pitchFamily="50" charset="-128"/>
                <a:ea typeface="Meiryo UI" panose="020B0604030504040204" pitchFamily="50" charset="-128"/>
                <a:cs typeface="Times New Roman" panose="02020603050405020304" pitchFamily="18" charset="0"/>
              </a:rPr>
              <a:t>部　就職希望別交流会（</a:t>
            </a:r>
            <a:r>
              <a:rPr lang="en-US" altLang="ja-JP" sz="7000" b="1" kern="100" dirty="0">
                <a:effectLst/>
                <a:latin typeface="Meiryo UI" panose="020B0604030504040204" pitchFamily="50" charset="-128"/>
                <a:ea typeface="Meiryo UI" panose="020B0604030504040204" pitchFamily="50" charset="-128"/>
                <a:cs typeface="Times New Roman" panose="02020603050405020304" pitchFamily="18" charset="0"/>
              </a:rPr>
              <a:t>15:33-16:10</a:t>
            </a:r>
            <a:r>
              <a:rPr lang="ja-JP" altLang="en-US" sz="7000" b="1"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70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ja-JP" sz="74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学生</a:t>
            </a:r>
            <a:r>
              <a:rPr lang="ja-JP" altLang="en-US" sz="74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rPr>
              <a:t>の皆さんが、話しを聞いていみたい部屋を訪れて自由に交流いただくセッションです。</a:t>
            </a:r>
            <a:endParaRPr lang="en-US" altLang="ja-JP" sz="7400" b="1"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6200" b="1"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6200" b="1"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回目は、こちらで部屋の割り振りをします。</a:t>
            </a:r>
            <a:r>
              <a:rPr lang="en-US" altLang="ja-JP" sz="6200" b="1"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6200" b="1" kern="100" dirty="0">
                <a:solidFill>
                  <a:srgbClr val="C00000"/>
                </a:solidFill>
                <a:latin typeface="Meiryo UI" panose="020B0604030504040204" pitchFamily="50" charset="-128"/>
                <a:ea typeface="Meiryo UI" panose="020B0604030504040204" pitchFamily="50" charset="-128"/>
                <a:cs typeface="Times New Roman" panose="02020603050405020304" pitchFamily="18" charset="0"/>
              </a:rPr>
              <a:t>回目はご自分で行きたい部屋を選んで参加してください。</a:t>
            </a:r>
            <a:endParaRPr lang="en-US" altLang="ja-JP" sz="6200" b="1" kern="100" dirty="0">
              <a:solidFill>
                <a:srgbClr val="C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sz="6200" kern="100" dirty="0">
                <a:latin typeface="Meiryo UI" panose="020B0604030504040204" pitchFamily="50" charset="-128"/>
                <a:ea typeface="Meiryo UI" panose="020B0604030504040204" pitchFamily="50" charset="-128"/>
                <a:cs typeface="Times New Roman" panose="02020603050405020304" pitchFamily="18" charset="0"/>
              </a:rPr>
              <a:t>　①</a:t>
            </a:r>
            <a:r>
              <a:rPr lang="en-US" altLang="ja-JP" sz="6200" kern="100" dirty="0">
                <a:latin typeface="Meiryo UI" panose="020B0604030504040204" pitchFamily="50" charset="-128"/>
                <a:ea typeface="Meiryo UI" panose="020B0604030504040204" pitchFamily="50" charset="-128"/>
                <a:cs typeface="Times New Roman" panose="02020603050405020304" pitchFamily="18" charset="0"/>
              </a:rPr>
              <a:t>15</a:t>
            </a:r>
            <a:r>
              <a:rPr lang="ja-JP" altLang="en-US" sz="6200" kern="100" dirty="0">
                <a:latin typeface="Meiryo UI" panose="020B0604030504040204" pitchFamily="50" charset="-128"/>
                <a:ea typeface="Meiryo UI" panose="020B0604030504040204" pitchFamily="50" charset="-128"/>
                <a:cs typeface="Times New Roman" panose="02020603050405020304" pitchFamily="18" charset="0"/>
              </a:rPr>
              <a:t>分</a:t>
            </a:r>
            <a:r>
              <a:rPr lang="en-US" altLang="ja-JP" sz="6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6200" kern="100" dirty="0">
                <a:latin typeface="Meiryo UI" panose="020B0604030504040204" pitchFamily="50" charset="-128"/>
                <a:ea typeface="Meiryo UI" panose="020B0604030504040204" pitchFamily="50" charset="-128"/>
                <a:cs typeface="Times New Roman" panose="02020603050405020304" pitchFamily="18" charset="0"/>
              </a:rPr>
              <a:t>２回行います。（一つのセッションの間は同じ部屋に留まっていてください）</a:t>
            </a:r>
            <a:endParaRPr lang="en-US" altLang="ja-JP" sz="62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sz="6200" kern="100" dirty="0">
                <a:latin typeface="Meiryo UI" panose="020B0604030504040204" pitchFamily="50" charset="-128"/>
                <a:ea typeface="Meiryo UI" panose="020B0604030504040204" pitchFamily="50" charset="-128"/>
                <a:cs typeface="Times New Roman" panose="02020603050405020304" pitchFamily="18" charset="0"/>
              </a:rPr>
              <a:t>　②セッションが始まったら、学生の皆さんは</a:t>
            </a:r>
            <a:r>
              <a:rPr lang="ja-JP" altLang="en-US" sz="6200" b="1" kern="100" dirty="0">
                <a:latin typeface="Meiryo UI" panose="020B0604030504040204" pitchFamily="50" charset="-128"/>
                <a:ea typeface="Meiryo UI" panose="020B0604030504040204" pitchFamily="50" charset="-128"/>
                <a:cs typeface="Times New Roman" panose="02020603050405020304" pitchFamily="18" charset="0"/>
              </a:rPr>
              <a:t>一言ずつ簡単な自己紹介</a:t>
            </a:r>
            <a:r>
              <a:rPr lang="ja-JP" altLang="en-US" sz="6200" kern="100" dirty="0">
                <a:latin typeface="Meiryo UI" panose="020B0604030504040204" pitchFamily="50" charset="-128"/>
                <a:ea typeface="Meiryo UI" panose="020B0604030504040204" pitchFamily="50" charset="-128"/>
                <a:cs typeface="Times New Roman" panose="02020603050405020304" pitchFamily="18" charset="0"/>
              </a:rPr>
              <a:t>をしてから、交流を始めてください。</a:t>
            </a:r>
            <a:endParaRPr lang="en-US" altLang="ja-JP" sz="62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sz="6200" kern="100" dirty="0">
                <a:latin typeface="Meiryo UI" panose="020B0604030504040204" pitchFamily="50" charset="-128"/>
                <a:ea typeface="Meiryo UI" panose="020B0604030504040204" pitchFamily="50" charset="-128"/>
                <a:cs typeface="Times New Roman" panose="02020603050405020304" pitchFamily="18" charset="0"/>
              </a:rPr>
              <a:t>　③</a:t>
            </a:r>
            <a:r>
              <a:rPr lang="en-US" altLang="ja-JP" sz="6200" kern="100" dirty="0">
                <a:latin typeface="Meiryo UI" panose="020B0604030504040204" pitchFamily="50" charset="-128"/>
                <a:ea typeface="Meiryo UI" panose="020B0604030504040204" pitchFamily="50" charset="-128"/>
                <a:cs typeface="Times New Roman" panose="02020603050405020304" pitchFamily="18" charset="0"/>
              </a:rPr>
              <a:t>OB</a:t>
            </a:r>
            <a:r>
              <a:rPr lang="ja-JP" altLang="en-US" sz="6200" kern="100" dirty="0">
                <a:latin typeface="Meiryo UI" panose="020B0604030504040204" pitchFamily="50" charset="-128"/>
                <a:ea typeface="Meiryo UI" panose="020B0604030504040204" pitchFamily="50" charset="-128"/>
                <a:cs typeface="Times New Roman" panose="02020603050405020304" pitchFamily="18" charset="0"/>
              </a:rPr>
              <a:t>には何でも聞いて結構ですが、基本線は以下のような内容でお願いします。</a:t>
            </a:r>
            <a:endParaRPr lang="en-US" altLang="ja-JP" sz="62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endParaRPr lang="ja-JP" altLang="ja-JP" sz="6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43000" lvl="1" indent="-685800" algn="just">
              <a:buFont typeface="Wingdings" panose="05000000000000000000" pitchFamily="2" charset="2"/>
              <a:buChar char="l"/>
            </a:pPr>
            <a:r>
              <a:rPr lang="ja-JP" altLang="ja-JP" sz="6200" kern="100" dirty="0">
                <a:effectLst/>
                <a:latin typeface="Meiryo UI" panose="020B0604030504040204" pitchFamily="50" charset="-128"/>
                <a:ea typeface="Meiryo UI" panose="020B0604030504040204" pitchFamily="50" charset="-128"/>
                <a:cs typeface="Times New Roman" panose="02020603050405020304" pitchFamily="18" charset="0"/>
              </a:rPr>
              <a:t>就活の不安、苦労話、</a:t>
            </a:r>
            <a:r>
              <a:rPr lang="ja-JP" altLang="en-US" sz="6200" kern="100" dirty="0">
                <a:effectLst/>
                <a:latin typeface="Meiryo UI" panose="020B0604030504040204" pitchFamily="50" charset="-128"/>
                <a:ea typeface="Meiryo UI" panose="020B0604030504040204" pitchFamily="50" charset="-128"/>
                <a:cs typeface="Times New Roman" panose="02020603050405020304" pitchFamily="18" charset="0"/>
              </a:rPr>
              <a:t>ロースクール卒業後</a:t>
            </a:r>
            <a:r>
              <a:rPr lang="ja-JP" altLang="ja-JP" sz="6200" kern="100" dirty="0">
                <a:effectLst/>
                <a:latin typeface="Meiryo UI" panose="020B0604030504040204" pitchFamily="50" charset="-128"/>
                <a:ea typeface="Meiryo UI" panose="020B0604030504040204" pitchFamily="50" charset="-128"/>
                <a:cs typeface="Times New Roman" panose="02020603050405020304" pitchFamily="18" charset="0"/>
              </a:rPr>
              <a:t>の</a:t>
            </a:r>
            <a:r>
              <a:rPr lang="ja-JP" altLang="en-US" sz="6200" kern="100" dirty="0">
                <a:effectLst/>
                <a:latin typeface="Meiryo UI" panose="020B0604030504040204" pitchFamily="50" charset="-128"/>
                <a:ea typeface="Meiryo UI" panose="020B0604030504040204" pitchFamily="50" charset="-128"/>
                <a:cs typeface="Times New Roman" panose="02020603050405020304" pitchFamily="18" charset="0"/>
              </a:rPr>
              <a:t>キャリアパス</a:t>
            </a:r>
            <a:endParaRPr lang="ja-JP" altLang="ja-JP" sz="6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143000" lvl="1" indent="-685800" algn="just">
              <a:buFont typeface="Wingdings" panose="05000000000000000000" pitchFamily="2" charset="2"/>
              <a:buChar char="l"/>
            </a:pPr>
            <a:r>
              <a:rPr lang="ja-JP" altLang="ja-JP" sz="6200" kern="100" dirty="0">
                <a:effectLst/>
                <a:latin typeface="Meiryo UI" panose="020B0604030504040204" pitchFamily="50" charset="-128"/>
                <a:ea typeface="Meiryo UI" panose="020B0604030504040204" pitchFamily="50" charset="-128"/>
                <a:cs typeface="Times New Roman" panose="02020603050405020304" pitchFamily="18" charset="0"/>
              </a:rPr>
              <a:t>東京での生活、東京の</a:t>
            </a:r>
            <a:r>
              <a:rPr lang="ja-JP" altLang="en-US" sz="6200" kern="100" dirty="0">
                <a:effectLst/>
                <a:latin typeface="Meiryo UI" panose="020B0604030504040204" pitchFamily="50" charset="-128"/>
                <a:ea typeface="Meiryo UI" panose="020B0604030504040204" pitchFamily="50" charset="-128"/>
                <a:cs typeface="Times New Roman" panose="02020603050405020304" pitchFamily="18" charset="0"/>
              </a:rPr>
              <a:t>事</a:t>
            </a:r>
            <a:endParaRPr lang="ja-JP" altLang="ja-JP" sz="6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143000" lvl="1" indent="-685800" algn="just">
              <a:buFont typeface="Wingdings" panose="05000000000000000000" pitchFamily="2" charset="2"/>
              <a:buChar char="l"/>
            </a:pPr>
            <a:r>
              <a:rPr lang="ja-JP" altLang="ja-JP" sz="6200" kern="100" dirty="0">
                <a:effectLst/>
                <a:latin typeface="Meiryo UI" panose="020B0604030504040204" pitchFamily="50" charset="-128"/>
                <a:ea typeface="Meiryo UI" panose="020B0604030504040204" pitchFamily="50" charset="-128"/>
                <a:cs typeface="Times New Roman" panose="02020603050405020304" pitchFamily="18" charset="0"/>
              </a:rPr>
              <a:t>職場に慣れるかどうか、実際に就職してどうか</a:t>
            </a:r>
            <a:r>
              <a:rPr lang="ja-JP" altLang="en-US" sz="62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6200" kern="100" dirty="0">
              <a:latin typeface="Meiryo UI" panose="020B0604030504040204" pitchFamily="50" charset="-128"/>
              <a:ea typeface="Meiryo UI" panose="020B0604030504040204" pitchFamily="50" charset="-128"/>
              <a:cs typeface="Times New Roman" panose="02020603050405020304" pitchFamily="18" charset="0"/>
            </a:endParaRPr>
          </a:p>
          <a:p>
            <a:pPr lvl="1" algn="just"/>
            <a:endParaRPr lang="ja-JP" altLang="ja-JP" sz="6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sz="6200" kern="100" dirty="0">
                <a:effectLst/>
                <a:latin typeface="Meiryo UI" panose="020B0604030504040204" pitchFamily="50" charset="-128"/>
                <a:ea typeface="Meiryo UI" panose="020B0604030504040204" pitchFamily="50" charset="-128"/>
                <a:cs typeface="Times New Roman" panose="02020603050405020304" pitchFamily="18" charset="0"/>
              </a:rPr>
              <a:t>２．</a:t>
            </a:r>
            <a:r>
              <a:rPr lang="ja-JP" altLang="ja-JP" sz="6200" kern="100" dirty="0">
                <a:effectLst/>
                <a:latin typeface="Meiryo UI" panose="020B0604030504040204" pitchFamily="50" charset="-128"/>
                <a:ea typeface="Meiryo UI" panose="020B0604030504040204" pitchFamily="50" charset="-128"/>
                <a:cs typeface="Times New Roman" panose="02020603050405020304" pitchFamily="18" charset="0"/>
              </a:rPr>
              <a:t>質疑応答タイム</a:t>
            </a:r>
            <a:endParaRPr lang="en-US" altLang="ja-JP" sz="62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r>
              <a:rPr lang="ja-JP" altLang="en-US" sz="6200" kern="100" dirty="0">
                <a:effectLst/>
                <a:latin typeface="Meiryo UI" panose="020B0604030504040204" pitchFamily="50" charset="-128"/>
                <a:ea typeface="Meiryo UI" panose="020B0604030504040204" pitchFamily="50" charset="-128"/>
                <a:cs typeface="Times New Roman" panose="02020603050405020304" pitchFamily="18" charset="0"/>
              </a:rPr>
              <a:t>３．閉会のあいさつ（徳本先生</a:t>
            </a:r>
            <a:r>
              <a:rPr lang="ja-JP" altLang="en-US" sz="51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5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lgn="just"/>
            <a:r>
              <a:rPr lang="en-US" altLang="ja-JP" sz="5100" kern="100" dirty="0">
                <a:latin typeface="Meiryo UI" panose="020B0604030504040204" pitchFamily="50" charset="-128"/>
                <a:ea typeface="Meiryo UI" panose="020B0604030504040204" pitchFamily="50" charset="-128"/>
                <a:cs typeface="Times New Roman" panose="02020603050405020304" pitchFamily="18" charset="0"/>
              </a:rPr>
              <a:t>-----------------16:20</a:t>
            </a:r>
            <a:r>
              <a:rPr lang="ja-JP" altLang="en-US" sz="5100" kern="100" dirty="0">
                <a:latin typeface="Meiryo UI" panose="020B0604030504040204" pitchFamily="50" charset="-128"/>
                <a:ea typeface="Meiryo UI" panose="020B0604030504040204" pitchFamily="50" charset="-128"/>
                <a:cs typeface="Times New Roman" panose="02020603050405020304" pitchFamily="18" charset="0"/>
              </a:rPr>
              <a:t>（終了）</a:t>
            </a:r>
            <a:r>
              <a:rPr lang="en-US" altLang="ja-JP" sz="51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5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タイトル 2">
            <a:extLst>
              <a:ext uri="{FF2B5EF4-FFF2-40B4-BE49-F238E27FC236}">
                <a16:creationId xmlns:a16="http://schemas.microsoft.com/office/drawing/2014/main" xmlns="" id="{53141DB2-55D6-4061-9B4A-48BF4553DA68}"/>
              </a:ext>
            </a:extLst>
          </p:cNvPr>
          <p:cNvSpPr>
            <a:spLocks noGrp="1"/>
          </p:cNvSpPr>
          <p:nvPr>
            <p:ph type="title"/>
          </p:nvPr>
        </p:nvSpPr>
        <p:spPr>
          <a:xfrm>
            <a:off x="1489665" y="100574"/>
            <a:ext cx="9603275" cy="1049235"/>
          </a:xfrm>
        </p:spPr>
        <p:txBody>
          <a:bodyPr/>
          <a:lstStyle/>
          <a:p>
            <a:r>
              <a:rPr lang="ja-JP" altLang="en-US" dirty="0">
                <a:latin typeface="Meiryo UI" panose="020B0604030504040204" pitchFamily="50" charset="-128"/>
                <a:ea typeface="Meiryo UI" panose="020B0604030504040204" pitchFamily="50" charset="-128"/>
              </a:rPr>
              <a:t>式次第</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7435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2">
            <a:extLst>
              <a:ext uri="{FF2B5EF4-FFF2-40B4-BE49-F238E27FC236}">
                <a16:creationId xmlns:a16="http://schemas.microsoft.com/office/drawing/2014/main" xmlns="" id="{40DEC145-6D5C-490C-AE43-98698291BA47}"/>
              </a:ext>
            </a:extLst>
          </p:cNvPr>
          <p:cNvSpPr>
            <a:spLocks noGrp="1"/>
          </p:cNvSpPr>
          <p:nvPr>
            <p:ph type="title"/>
          </p:nvPr>
        </p:nvSpPr>
        <p:spPr>
          <a:xfrm>
            <a:off x="1784305" y="377185"/>
            <a:ext cx="9604375" cy="588793"/>
          </a:xfrm>
        </p:spPr>
        <p:txBody>
          <a:bodyPr>
            <a:normAutofit fontScale="90000"/>
          </a:bodyPr>
          <a:lstStyle/>
          <a:p>
            <a:r>
              <a:rPr lang="ja-JP" altLang="en-US" dirty="0">
                <a:latin typeface="Meiryo UI" panose="020B0604030504040204" pitchFamily="50" charset="-128"/>
                <a:ea typeface="Meiryo UI" panose="020B0604030504040204" pitchFamily="50" charset="-128"/>
              </a:rPr>
              <a:t>ブレイクアウトルームの部屋分け </a:t>
            </a:r>
            <a:endParaRPr kumimoji="1" lang="ja-JP" altLang="en-US"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xmlns="" id="{AB5E2526-EA36-450F-90F6-849CC0B069FC}"/>
              </a:ext>
            </a:extLst>
          </p:cNvPr>
          <p:cNvSpPr txBox="1"/>
          <p:nvPr/>
        </p:nvSpPr>
        <p:spPr>
          <a:xfrm>
            <a:off x="1427152" y="1350818"/>
            <a:ext cx="10166281" cy="5324535"/>
          </a:xfrm>
          <a:prstGeom prst="rect">
            <a:avLst/>
          </a:prstGeom>
          <a:noFill/>
        </p:spPr>
        <p:txBody>
          <a:bodyPr wrap="square">
            <a:spAutoFit/>
          </a:bodyPr>
          <a:lstStyle/>
          <a:p>
            <a:pPr marL="228600" algn="just"/>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Room1</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佐古</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脩</a:t>
            </a:r>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三菱商事</a:t>
            </a:r>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、林</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直樹</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（日本郵船）</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endParaRPr lang="en-US" altLang="ja-JP" sz="2400" kern="100" dirty="0">
              <a:latin typeface="Meiryo UI" panose="020B0604030504040204" pitchFamily="50" charset="-128"/>
              <a:ea typeface="Meiryo UI" panose="020B0604030504040204" pitchFamily="50" charset="-128"/>
              <a:cs typeface="Times New Roman" panose="02020603050405020304" pitchFamily="18" charset="0"/>
            </a:endParaRPr>
          </a:p>
          <a:p>
            <a:pPr marL="228600" algn="just"/>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Room2</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長野眞太郎（ソフトバンク）、田中勇輝（ソウルドアウト）</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Room3</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三浦</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はるか</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（大和証券）</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Room4</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2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本馬</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朝子</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（日本銀行</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）、豊</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嶋真太郎</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NHK</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Room5 :</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土屋</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陸斗</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（厚労省）、</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渡邊</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諒</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（経産省）、黒井</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悠貴</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（国税）</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endPar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Room6 : </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鈴木</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敦士（中村総合法律事務所）</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、久富</a:t>
            </a:r>
            <a:r>
              <a:rPr lang="ja-JP" altLang="en-US" sz="2400" kern="100" dirty="0">
                <a:latin typeface="Meiryo UI" panose="020B0604030504040204" pitchFamily="50" charset="-128"/>
                <a:ea typeface="Meiryo UI" panose="020B0604030504040204" pitchFamily="50" charset="-128"/>
                <a:cs typeface="Times New Roman" panose="02020603050405020304" pitchFamily="18" charset="0"/>
              </a:rPr>
              <a:t>達也（弁護士法人菰田総合法律事務所）</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、佐藤</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滉祐</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紀尾井町テーミス綜合法律事務所</a:t>
            </a:r>
            <a:r>
              <a:rPr lang="ja-JP"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）、西崎</a:t>
            </a:r>
            <a:r>
              <a:rPr lang="ja-JP" altLang="en-US" sz="2400" b="0" i="0" dirty="0">
                <a:solidFill>
                  <a:srgbClr val="3C4043"/>
                </a:solidFill>
                <a:effectLst/>
                <a:latin typeface="Google Sans"/>
              </a:rPr>
              <a:t>侃</a:t>
            </a:r>
            <a:r>
              <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2400" kern="100" dirty="0">
                <a:effectLst/>
                <a:latin typeface="Meiryo UI" panose="020B0604030504040204" pitchFamily="50" charset="-128"/>
                <a:ea typeface="Meiryo UI" panose="020B0604030504040204" pitchFamily="50" charset="-128"/>
                <a:cs typeface="Times New Roman" panose="02020603050405020304" pitchFamily="18" charset="0"/>
              </a:rPr>
              <a:t>一橋大ロースクール）</a:t>
            </a:r>
            <a:endParaRPr lang="en-US" altLang="ja-JP" sz="2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228600" algn="just"/>
            <a:endParaRPr lang="ja-JP" altLang="ja-JP" sz="2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429747041"/>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1213</TotalTime>
  <Words>126</Words>
  <Application>Microsoft Office PowerPoint</Application>
  <PresentationFormat>ユーザー設定</PresentationFormat>
  <Paragraphs>55</Paragraphs>
  <Slides>6</Slides>
  <Notes>0</Notes>
  <HiddenSlides>0</HiddenSlides>
  <MMClips>0</MMClips>
  <ScaleCrop>false</ScaleCrop>
  <HeadingPairs>
    <vt:vector size="4" baseType="variant">
      <vt:variant>
        <vt:lpstr>テーマ</vt:lpstr>
      </vt:variant>
      <vt:variant>
        <vt:i4>2</vt:i4>
      </vt:variant>
      <vt:variant>
        <vt:lpstr>スライド タイトル</vt:lpstr>
      </vt:variant>
      <vt:variant>
        <vt:i4>6</vt:i4>
      </vt:variant>
    </vt:vector>
  </HeadingPairs>
  <TitlesOfParts>
    <vt:vector size="8" baseType="lpstr">
      <vt:lpstr>デザインの設定</vt:lpstr>
      <vt:lpstr>Office Theme</vt:lpstr>
      <vt:lpstr>九州大学法学部東京同窓会 </vt:lpstr>
      <vt:lpstr>本日のグランドルール　１</vt:lpstr>
      <vt:lpstr>本日のグランドルール　２　</vt:lpstr>
      <vt:lpstr>式次第</vt:lpstr>
      <vt:lpstr>式次第</vt:lpstr>
      <vt:lpstr>ブレイクアウトルームの部屋分け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博子 田中</dc:creator>
  <cp:lastModifiedBy>HOMMAAsako</cp:lastModifiedBy>
  <cp:revision>164</cp:revision>
  <cp:lastPrinted>2019-11-09T21:59:42Z</cp:lastPrinted>
  <dcterms:created xsi:type="dcterms:W3CDTF">2019-10-27T02:01:57Z</dcterms:created>
  <dcterms:modified xsi:type="dcterms:W3CDTF">2021-04-04T16:30:55Z</dcterms:modified>
</cp:coreProperties>
</file>